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4"/>
  </p:sldMasterIdLst>
  <p:notesMasterIdLst>
    <p:notesMasterId r:id="rId11"/>
  </p:notesMasterIdLst>
  <p:sldIdLst>
    <p:sldId id="256" r:id="rId5"/>
    <p:sldId id="259" r:id="rId6"/>
    <p:sldId id="272" r:id="rId7"/>
    <p:sldId id="264" r:id="rId8"/>
    <p:sldId id="289" r:id="rId9"/>
    <p:sldId id="273" r:id="rId10"/>
  </p:sldIdLst>
  <p:sldSz cx="9144000" cy="5143500" type="screen16x9"/>
  <p:notesSz cx="6858000" cy="9144000"/>
  <p:embeddedFontLst>
    <p:embeddedFont>
      <p:font typeface="Montserrat" panose="020B0604020202020204" charset="0"/>
      <p:regular r:id="rId12"/>
      <p:bold r:id="rId13"/>
      <p:italic r:id="rId14"/>
      <p:boldItalic r:id="rId15"/>
    </p:embeddedFont>
    <p:embeddedFont>
      <p:font typeface="Montserrat Black" panose="020B0604020202020204" charset="0"/>
      <p:bold r:id="rId16"/>
      <p:boldItalic r:id="rId17"/>
    </p:embeddedFont>
    <p:embeddedFont>
      <p:font typeface="Montserrat Light" panose="020B0604020202020204" charset="0"/>
      <p:regular r:id="rId18"/>
      <p:bold r:id="rId19"/>
      <p:italic r:id="rId20"/>
      <p:boldItalic r:id="rId21"/>
    </p:embeddedFont>
    <p:embeddedFont>
      <p:font typeface="Montserrat Medium" panose="020B0604020202020204" charset="0"/>
      <p:regular r:id="rId22"/>
      <p:bold r:id="rId23"/>
      <p:italic r:id="rId24"/>
      <p:boldItalic r:id="rId25"/>
    </p:embeddedFont>
    <p:embeddedFont>
      <p:font typeface="Montserrat Thin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61">
          <p15:clr>
            <a:srgbClr val="9AA0A6"/>
          </p15:clr>
        </p15:guide>
        <p15:guide id="2" orient="horz" pos="949">
          <p15:clr>
            <a:srgbClr val="9AA0A6"/>
          </p15:clr>
        </p15:guide>
        <p15:guide id="3" orient="horz" pos="1080">
          <p15:clr>
            <a:srgbClr val="9AA0A6"/>
          </p15:clr>
        </p15:guide>
        <p15:guide id="4" orient="horz" pos="2119">
          <p15:clr>
            <a:srgbClr val="9AA0A6"/>
          </p15:clr>
        </p15:guide>
        <p15:guide id="5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C0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739071-32BD-40C2-A15F-F44C87BE2D09}" v="3" dt="2020-08-30T18:58:48.790"/>
  </p1510:revLst>
</p1510:revInfo>
</file>

<file path=ppt/tableStyles.xml><?xml version="1.0" encoding="utf-8"?>
<a:tblStyleLst xmlns:a="http://schemas.openxmlformats.org/drawingml/2006/main" def="{BE41E0FB-8868-4D50-99AF-D2E591EB5025}">
  <a:tblStyle styleId="{BE41E0FB-8868-4D50-99AF-D2E591EB50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180" y="72"/>
      </p:cViewPr>
      <p:guideLst>
        <p:guide orient="horz" pos="1561"/>
        <p:guide orient="horz" pos="949"/>
        <p:guide orient="horz" pos="1080"/>
        <p:guide orient="horz" pos="211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tiago Alvarez Vargas" userId="36607853-8997-4013-b11e-01772e9e563c" providerId="ADAL" clId="{B9739071-32BD-40C2-A15F-F44C87BE2D09}"/>
    <pc:docChg chg="modSld">
      <pc:chgData name="Santiago Alvarez Vargas" userId="36607853-8997-4013-b11e-01772e9e563c" providerId="ADAL" clId="{B9739071-32BD-40C2-A15F-F44C87BE2D09}" dt="2020-08-30T18:58:48.790" v="2"/>
      <pc:docMkLst>
        <pc:docMk/>
      </pc:docMkLst>
      <pc:sldChg chg="setBg">
        <pc:chgData name="Santiago Alvarez Vargas" userId="36607853-8997-4013-b11e-01772e9e563c" providerId="ADAL" clId="{B9739071-32BD-40C2-A15F-F44C87BE2D09}" dt="2020-08-30T18:58:48.790" v="2"/>
        <pc:sldMkLst>
          <pc:docMk/>
          <pc:sldMk cId="0" sldId="259"/>
        </pc:sldMkLst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87280b7e3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87280b7e3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g85c813e4b7_1_246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3" name="Google Shape;1373;g85c813e4b7_1_246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8734f8398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8734f8398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g85c813e4b7_1_25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9" name="Google Shape;1619;g85c813e4b7_1_25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85c813e4b7_1_24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85c813e4b7_1_24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9375" y="-10550"/>
            <a:ext cx="9199200" cy="5180400"/>
          </a:xfrm>
          <a:prstGeom prst="rect">
            <a:avLst/>
          </a:prstGeom>
          <a:solidFill>
            <a:srgbClr val="FFFFFF">
              <a:alpha val="12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921024" y="-76725"/>
            <a:ext cx="6223355" cy="5220144"/>
          </a:xfrm>
          <a:custGeom>
            <a:avLst/>
            <a:gdLst/>
            <a:ahLst/>
            <a:cxnLst/>
            <a:rect l="l" t="t" r="r" b="b"/>
            <a:pathLst>
              <a:path w="166411" h="211878" extrusionOk="0">
                <a:moveTo>
                  <a:pt x="87752" y="2728"/>
                </a:moveTo>
                <a:lnTo>
                  <a:pt x="0" y="211878"/>
                </a:lnTo>
                <a:lnTo>
                  <a:pt x="166411" y="211878"/>
                </a:lnTo>
                <a:lnTo>
                  <a:pt x="16641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622775" y="682100"/>
            <a:ext cx="3802800" cy="234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20775" y="3458000"/>
            <a:ext cx="3604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>
                <a:solidFill>
                  <a:schemeClr val="accen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ONE_COLUMN_TEXT_1_1_1_1_1"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4" name="Google Shape;954;p37"/>
          <p:cNvGrpSpPr/>
          <p:nvPr/>
        </p:nvGrpSpPr>
        <p:grpSpPr>
          <a:xfrm rot="-5400000">
            <a:off x="8110503" y="908422"/>
            <a:ext cx="1193550" cy="68100"/>
            <a:chOff x="557300" y="431950"/>
            <a:chExt cx="1193550" cy="68100"/>
          </a:xfrm>
        </p:grpSpPr>
        <p:sp>
          <p:nvSpPr>
            <p:cNvPr id="955" name="Google Shape;955;p37"/>
            <p:cNvSpPr/>
            <p:nvPr/>
          </p:nvSpPr>
          <p:spPr>
            <a:xfrm>
              <a:off x="55730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74487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93245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112002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130760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7"/>
            <p:cNvSpPr/>
            <p:nvPr/>
          </p:nvSpPr>
          <p:spPr>
            <a:xfrm>
              <a:off x="149517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7"/>
            <p:cNvSpPr/>
            <p:nvPr/>
          </p:nvSpPr>
          <p:spPr>
            <a:xfrm>
              <a:off x="168275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62" name="Google Shape;962;p37"/>
          <p:cNvCxnSpPr/>
          <p:nvPr/>
        </p:nvCxnSpPr>
        <p:spPr>
          <a:xfrm>
            <a:off x="8707275" y="1743775"/>
            <a:ext cx="0" cy="351690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3" name="Google Shape;963;p37"/>
          <p:cNvCxnSpPr/>
          <p:nvPr/>
        </p:nvCxnSpPr>
        <p:spPr>
          <a:xfrm>
            <a:off x="-560741" y="4643550"/>
            <a:ext cx="32574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64" name="Google Shape;964;p37"/>
          <p:cNvGrpSpPr/>
          <p:nvPr/>
        </p:nvGrpSpPr>
        <p:grpSpPr>
          <a:xfrm>
            <a:off x="250425" y="4910500"/>
            <a:ext cx="1193550" cy="68100"/>
            <a:chOff x="557300" y="431950"/>
            <a:chExt cx="1193550" cy="68100"/>
          </a:xfrm>
        </p:grpSpPr>
        <p:sp>
          <p:nvSpPr>
            <p:cNvPr id="965" name="Google Shape;965;p37"/>
            <p:cNvSpPr/>
            <p:nvPr/>
          </p:nvSpPr>
          <p:spPr>
            <a:xfrm>
              <a:off x="55730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7"/>
            <p:cNvSpPr/>
            <p:nvPr/>
          </p:nvSpPr>
          <p:spPr>
            <a:xfrm>
              <a:off x="74487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7"/>
            <p:cNvSpPr/>
            <p:nvPr/>
          </p:nvSpPr>
          <p:spPr>
            <a:xfrm>
              <a:off x="93245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7"/>
            <p:cNvSpPr/>
            <p:nvPr/>
          </p:nvSpPr>
          <p:spPr>
            <a:xfrm>
              <a:off x="112002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7"/>
            <p:cNvSpPr/>
            <p:nvPr/>
          </p:nvSpPr>
          <p:spPr>
            <a:xfrm>
              <a:off x="130760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7"/>
            <p:cNvSpPr/>
            <p:nvPr/>
          </p:nvSpPr>
          <p:spPr>
            <a:xfrm>
              <a:off x="149517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7"/>
            <p:cNvSpPr/>
            <p:nvPr/>
          </p:nvSpPr>
          <p:spPr>
            <a:xfrm>
              <a:off x="168275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ONE_COLUMN_TEXT_1_2_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3" name="Google Shape;973;p38"/>
          <p:cNvCxnSpPr/>
          <p:nvPr/>
        </p:nvCxnSpPr>
        <p:spPr>
          <a:xfrm>
            <a:off x="1967750" y="4777038"/>
            <a:ext cx="71763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74" name="Google Shape;974;p38"/>
          <p:cNvGrpSpPr/>
          <p:nvPr/>
        </p:nvGrpSpPr>
        <p:grpSpPr>
          <a:xfrm>
            <a:off x="250425" y="4772875"/>
            <a:ext cx="1193550" cy="205725"/>
            <a:chOff x="250425" y="4752475"/>
            <a:chExt cx="1193550" cy="205725"/>
          </a:xfrm>
        </p:grpSpPr>
        <p:grpSp>
          <p:nvGrpSpPr>
            <p:cNvPr id="975" name="Google Shape;975;p38"/>
            <p:cNvGrpSpPr/>
            <p:nvPr/>
          </p:nvGrpSpPr>
          <p:grpSpPr>
            <a:xfrm>
              <a:off x="250425" y="4890100"/>
              <a:ext cx="1193550" cy="68100"/>
              <a:chOff x="557300" y="431950"/>
              <a:chExt cx="1193550" cy="68100"/>
            </a:xfrm>
          </p:grpSpPr>
          <p:sp>
            <p:nvSpPr>
              <p:cNvPr id="976" name="Google Shape;976;p38"/>
              <p:cNvSpPr/>
              <p:nvPr/>
            </p:nvSpPr>
            <p:spPr>
              <a:xfrm>
                <a:off x="5573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8"/>
              <p:cNvSpPr/>
              <p:nvPr/>
            </p:nvSpPr>
            <p:spPr>
              <a:xfrm>
                <a:off x="7448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8"/>
              <p:cNvSpPr/>
              <p:nvPr/>
            </p:nvSpPr>
            <p:spPr>
              <a:xfrm>
                <a:off x="9324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8"/>
              <p:cNvSpPr/>
              <p:nvPr/>
            </p:nvSpPr>
            <p:spPr>
              <a:xfrm>
                <a:off x="112002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8"/>
              <p:cNvSpPr/>
              <p:nvPr/>
            </p:nvSpPr>
            <p:spPr>
              <a:xfrm>
                <a:off x="13076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8"/>
              <p:cNvSpPr/>
              <p:nvPr/>
            </p:nvSpPr>
            <p:spPr>
              <a:xfrm>
                <a:off x="14951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8"/>
              <p:cNvSpPr/>
              <p:nvPr/>
            </p:nvSpPr>
            <p:spPr>
              <a:xfrm>
                <a:off x="16827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3" name="Google Shape;983;p38"/>
            <p:cNvGrpSpPr/>
            <p:nvPr/>
          </p:nvGrpSpPr>
          <p:grpSpPr>
            <a:xfrm>
              <a:off x="250425" y="4752475"/>
              <a:ext cx="1193550" cy="68100"/>
              <a:chOff x="557300" y="431950"/>
              <a:chExt cx="1193550" cy="68100"/>
            </a:xfrm>
          </p:grpSpPr>
          <p:sp>
            <p:nvSpPr>
              <p:cNvPr id="984" name="Google Shape;984;p38"/>
              <p:cNvSpPr/>
              <p:nvPr/>
            </p:nvSpPr>
            <p:spPr>
              <a:xfrm>
                <a:off x="5573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8"/>
              <p:cNvSpPr/>
              <p:nvPr/>
            </p:nvSpPr>
            <p:spPr>
              <a:xfrm>
                <a:off x="7448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8"/>
              <p:cNvSpPr/>
              <p:nvPr/>
            </p:nvSpPr>
            <p:spPr>
              <a:xfrm>
                <a:off x="9324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8"/>
              <p:cNvSpPr/>
              <p:nvPr/>
            </p:nvSpPr>
            <p:spPr>
              <a:xfrm>
                <a:off x="112002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8"/>
              <p:cNvSpPr/>
              <p:nvPr/>
            </p:nvSpPr>
            <p:spPr>
              <a:xfrm>
                <a:off x="13076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8"/>
              <p:cNvSpPr/>
              <p:nvPr/>
            </p:nvSpPr>
            <p:spPr>
              <a:xfrm>
                <a:off x="14951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8"/>
              <p:cNvSpPr/>
              <p:nvPr/>
            </p:nvSpPr>
            <p:spPr>
              <a:xfrm>
                <a:off x="16827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91" name="Google Shape;991;p38"/>
          <p:cNvCxnSpPr/>
          <p:nvPr/>
        </p:nvCxnSpPr>
        <p:spPr>
          <a:xfrm>
            <a:off x="6335100" y="944800"/>
            <a:ext cx="28089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2" name="Google Shape;992;p38"/>
          <p:cNvGrpSpPr/>
          <p:nvPr/>
        </p:nvGrpSpPr>
        <p:grpSpPr>
          <a:xfrm rot="-5400000">
            <a:off x="8062841" y="-116153"/>
            <a:ext cx="486100" cy="1193550"/>
            <a:chOff x="8255228" y="345697"/>
            <a:chExt cx="486100" cy="1193550"/>
          </a:xfrm>
        </p:grpSpPr>
        <p:grpSp>
          <p:nvGrpSpPr>
            <p:cNvPr id="993" name="Google Shape;993;p38"/>
            <p:cNvGrpSpPr/>
            <p:nvPr/>
          </p:nvGrpSpPr>
          <p:grpSpPr>
            <a:xfrm rot="-5400000">
              <a:off x="8041690" y="839610"/>
              <a:ext cx="1193550" cy="205725"/>
              <a:chOff x="250425" y="4752475"/>
              <a:chExt cx="1193550" cy="205725"/>
            </a:xfrm>
          </p:grpSpPr>
          <p:grpSp>
            <p:nvGrpSpPr>
              <p:cNvPr id="994" name="Google Shape;994;p38"/>
              <p:cNvGrpSpPr/>
              <p:nvPr/>
            </p:nvGrpSpPr>
            <p:grpSpPr>
              <a:xfrm>
                <a:off x="250425" y="4890100"/>
                <a:ext cx="1193550" cy="68100"/>
                <a:chOff x="557300" y="431950"/>
                <a:chExt cx="1193550" cy="68100"/>
              </a:xfrm>
            </p:grpSpPr>
            <p:sp>
              <p:nvSpPr>
                <p:cNvPr id="995" name="Google Shape;995;p38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38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38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8" name="Google Shape;998;p38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38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38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38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02" name="Google Shape;1002;p38"/>
              <p:cNvGrpSpPr/>
              <p:nvPr/>
            </p:nvGrpSpPr>
            <p:grpSpPr>
              <a:xfrm>
                <a:off x="250425" y="4752475"/>
                <a:ext cx="1193550" cy="68100"/>
                <a:chOff x="557300" y="431950"/>
                <a:chExt cx="1193550" cy="68100"/>
              </a:xfrm>
            </p:grpSpPr>
            <p:sp>
              <p:nvSpPr>
                <p:cNvPr id="1003" name="Google Shape;1003;p38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38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38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38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38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38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38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10" name="Google Shape;1010;p38"/>
            <p:cNvGrpSpPr/>
            <p:nvPr/>
          </p:nvGrpSpPr>
          <p:grpSpPr>
            <a:xfrm rot="-5400000">
              <a:off x="7761315" y="839610"/>
              <a:ext cx="1193550" cy="205725"/>
              <a:chOff x="250425" y="4752475"/>
              <a:chExt cx="1193550" cy="205725"/>
            </a:xfrm>
          </p:grpSpPr>
          <p:grpSp>
            <p:nvGrpSpPr>
              <p:cNvPr id="1011" name="Google Shape;1011;p38"/>
              <p:cNvGrpSpPr/>
              <p:nvPr/>
            </p:nvGrpSpPr>
            <p:grpSpPr>
              <a:xfrm>
                <a:off x="250425" y="4890100"/>
                <a:ext cx="1193550" cy="68100"/>
                <a:chOff x="557300" y="431950"/>
                <a:chExt cx="1193550" cy="68100"/>
              </a:xfrm>
            </p:grpSpPr>
            <p:sp>
              <p:nvSpPr>
                <p:cNvPr id="1012" name="Google Shape;1012;p38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38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38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38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38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38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38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9" name="Google Shape;1019;p38"/>
              <p:cNvGrpSpPr/>
              <p:nvPr/>
            </p:nvGrpSpPr>
            <p:grpSpPr>
              <a:xfrm>
                <a:off x="250425" y="4752475"/>
                <a:ext cx="1193550" cy="68100"/>
                <a:chOff x="557300" y="431950"/>
                <a:chExt cx="1193550" cy="68100"/>
              </a:xfrm>
            </p:grpSpPr>
            <p:sp>
              <p:nvSpPr>
                <p:cNvPr id="1020" name="Google Shape;1020;p38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38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38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38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38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38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38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ONLY_1"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8" name="Google Shape;1028;p39"/>
          <p:cNvCxnSpPr/>
          <p:nvPr/>
        </p:nvCxnSpPr>
        <p:spPr>
          <a:xfrm>
            <a:off x="-560741" y="4643550"/>
            <a:ext cx="98895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9" name="Google Shape;1029;p39"/>
          <p:cNvGrpSpPr/>
          <p:nvPr/>
        </p:nvGrpSpPr>
        <p:grpSpPr>
          <a:xfrm>
            <a:off x="3975225" y="4910500"/>
            <a:ext cx="1193550" cy="68100"/>
            <a:chOff x="557300" y="431950"/>
            <a:chExt cx="1193550" cy="68100"/>
          </a:xfrm>
        </p:grpSpPr>
        <p:sp>
          <p:nvSpPr>
            <p:cNvPr id="1030" name="Google Shape;1030;p39"/>
            <p:cNvSpPr/>
            <p:nvPr/>
          </p:nvSpPr>
          <p:spPr>
            <a:xfrm>
              <a:off x="55730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9"/>
            <p:cNvSpPr/>
            <p:nvPr/>
          </p:nvSpPr>
          <p:spPr>
            <a:xfrm>
              <a:off x="74487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93245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9"/>
            <p:cNvSpPr/>
            <p:nvPr/>
          </p:nvSpPr>
          <p:spPr>
            <a:xfrm>
              <a:off x="112002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9"/>
            <p:cNvSpPr/>
            <p:nvPr/>
          </p:nvSpPr>
          <p:spPr>
            <a:xfrm>
              <a:off x="130760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9"/>
            <p:cNvSpPr/>
            <p:nvPr/>
          </p:nvSpPr>
          <p:spPr>
            <a:xfrm>
              <a:off x="149517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9"/>
            <p:cNvSpPr/>
            <p:nvPr/>
          </p:nvSpPr>
          <p:spPr>
            <a:xfrm>
              <a:off x="168275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37" name="Google Shape;1037;p39"/>
          <p:cNvCxnSpPr/>
          <p:nvPr/>
        </p:nvCxnSpPr>
        <p:spPr>
          <a:xfrm>
            <a:off x="4984100" y="481298"/>
            <a:ext cx="42549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38" name="Google Shape;1038;p39"/>
          <p:cNvGrpSpPr/>
          <p:nvPr/>
        </p:nvGrpSpPr>
        <p:grpSpPr>
          <a:xfrm>
            <a:off x="7718425" y="193250"/>
            <a:ext cx="1193550" cy="68100"/>
            <a:chOff x="557300" y="431950"/>
            <a:chExt cx="1193550" cy="68100"/>
          </a:xfrm>
        </p:grpSpPr>
        <p:sp>
          <p:nvSpPr>
            <p:cNvPr id="1039" name="Google Shape;1039;p39"/>
            <p:cNvSpPr/>
            <p:nvPr/>
          </p:nvSpPr>
          <p:spPr>
            <a:xfrm>
              <a:off x="557300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40" name="Google Shape;1040;p39"/>
            <p:cNvSpPr/>
            <p:nvPr/>
          </p:nvSpPr>
          <p:spPr>
            <a:xfrm>
              <a:off x="744875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41" name="Google Shape;1041;p39"/>
            <p:cNvSpPr/>
            <p:nvPr/>
          </p:nvSpPr>
          <p:spPr>
            <a:xfrm>
              <a:off x="932450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42" name="Google Shape;1042;p39"/>
            <p:cNvSpPr/>
            <p:nvPr/>
          </p:nvSpPr>
          <p:spPr>
            <a:xfrm>
              <a:off x="1120025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43" name="Google Shape;1043;p39"/>
            <p:cNvSpPr/>
            <p:nvPr/>
          </p:nvSpPr>
          <p:spPr>
            <a:xfrm>
              <a:off x="1307600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44" name="Google Shape;1044;p39"/>
            <p:cNvSpPr/>
            <p:nvPr/>
          </p:nvSpPr>
          <p:spPr>
            <a:xfrm>
              <a:off x="1495175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45" name="Google Shape;1045;p39"/>
            <p:cNvSpPr/>
            <p:nvPr/>
          </p:nvSpPr>
          <p:spPr>
            <a:xfrm>
              <a:off x="1682750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"/>
          <p:cNvSpPr txBox="1">
            <a:spLocks noGrp="1"/>
          </p:cNvSpPr>
          <p:nvPr>
            <p:ph type="title"/>
          </p:nvPr>
        </p:nvSpPr>
        <p:spPr>
          <a:xfrm>
            <a:off x="665400" y="2537250"/>
            <a:ext cx="3036900" cy="207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38" name="Google Shape;138;p8"/>
          <p:cNvGrpSpPr/>
          <p:nvPr/>
        </p:nvGrpSpPr>
        <p:grpSpPr>
          <a:xfrm>
            <a:off x="7718425" y="193250"/>
            <a:ext cx="1193550" cy="68100"/>
            <a:chOff x="557300" y="431950"/>
            <a:chExt cx="1193550" cy="68100"/>
          </a:xfrm>
        </p:grpSpPr>
        <p:sp>
          <p:nvSpPr>
            <p:cNvPr id="139" name="Google Shape;139;p8"/>
            <p:cNvSpPr/>
            <p:nvPr/>
          </p:nvSpPr>
          <p:spPr>
            <a:xfrm>
              <a:off x="557300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744875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932450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1120025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1307600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1495175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1682750" y="431950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5"/>
          <p:cNvSpPr txBox="1">
            <a:spLocks noGrp="1"/>
          </p:cNvSpPr>
          <p:nvPr>
            <p:ph type="title"/>
          </p:nvPr>
        </p:nvSpPr>
        <p:spPr>
          <a:xfrm>
            <a:off x="1890389" y="1696200"/>
            <a:ext cx="2448900" cy="4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600"/>
              <a:buFont typeface="Montserrat"/>
              <a:buNone/>
              <a:defRPr sz="1600" b="1">
                <a:solidFill>
                  <a:srgbClr val="0C343D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Font typeface="Montserrat"/>
              <a:buNone/>
              <a:defRPr sz="42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Font typeface="Montserrat"/>
              <a:buNone/>
              <a:defRPr sz="42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Font typeface="Montserrat"/>
              <a:buNone/>
              <a:defRPr sz="42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Font typeface="Montserrat"/>
              <a:buNone/>
              <a:defRPr sz="42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Font typeface="Montserrat"/>
              <a:buNone/>
              <a:defRPr sz="42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Font typeface="Montserrat"/>
              <a:buNone/>
              <a:defRPr sz="42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Font typeface="Montserrat"/>
              <a:buNone/>
              <a:defRPr sz="42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Font typeface="Montserrat"/>
              <a:buNone/>
              <a:defRPr sz="42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87" name="Google Shape;287;p15"/>
          <p:cNvSpPr txBox="1">
            <a:spLocks noGrp="1"/>
          </p:cNvSpPr>
          <p:nvPr>
            <p:ph type="subTitle" idx="1"/>
          </p:nvPr>
        </p:nvSpPr>
        <p:spPr>
          <a:xfrm>
            <a:off x="1890389" y="2076950"/>
            <a:ext cx="2448900" cy="6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15"/>
          <p:cNvSpPr txBox="1">
            <a:spLocks noGrp="1"/>
          </p:cNvSpPr>
          <p:nvPr>
            <p:ph type="title" idx="2" hasCustomPrompt="1"/>
          </p:nvPr>
        </p:nvSpPr>
        <p:spPr>
          <a:xfrm>
            <a:off x="183864" y="1565100"/>
            <a:ext cx="16302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 Thin"/>
              <a:buNone/>
              <a:defRPr sz="4800">
                <a:solidFill>
                  <a:schemeClr val="accen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289" name="Google Shape;289;p15"/>
          <p:cNvSpPr txBox="1">
            <a:spLocks noGrp="1"/>
          </p:cNvSpPr>
          <p:nvPr>
            <p:ph type="title" idx="3"/>
          </p:nvPr>
        </p:nvSpPr>
        <p:spPr>
          <a:xfrm>
            <a:off x="1890389" y="2978550"/>
            <a:ext cx="2448900" cy="4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subTitle" idx="4"/>
          </p:nvPr>
        </p:nvSpPr>
        <p:spPr>
          <a:xfrm>
            <a:off x="1890389" y="3359300"/>
            <a:ext cx="2448900" cy="6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5"/>
          <p:cNvSpPr txBox="1">
            <a:spLocks noGrp="1"/>
          </p:cNvSpPr>
          <p:nvPr>
            <p:ph type="title" idx="5" hasCustomPrompt="1"/>
          </p:nvPr>
        </p:nvSpPr>
        <p:spPr>
          <a:xfrm>
            <a:off x="183864" y="2847450"/>
            <a:ext cx="16302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 Thin"/>
              <a:buNone/>
              <a:defRPr sz="4800">
                <a:solidFill>
                  <a:schemeClr val="accen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15"/>
          <p:cNvSpPr txBox="1">
            <a:spLocks noGrp="1"/>
          </p:cNvSpPr>
          <p:nvPr>
            <p:ph type="title" idx="6"/>
          </p:nvPr>
        </p:nvSpPr>
        <p:spPr>
          <a:xfrm>
            <a:off x="5887089" y="2337375"/>
            <a:ext cx="2448900" cy="4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3" name="Google Shape;293;p15"/>
          <p:cNvSpPr txBox="1">
            <a:spLocks noGrp="1"/>
          </p:cNvSpPr>
          <p:nvPr>
            <p:ph type="subTitle" idx="7"/>
          </p:nvPr>
        </p:nvSpPr>
        <p:spPr>
          <a:xfrm>
            <a:off x="5887089" y="2718125"/>
            <a:ext cx="2448900" cy="6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5"/>
          <p:cNvSpPr txBox="1">
            <a:spLocks noGrp="1"/>
          </p:cNvSpPr>
          <p:nvPr>
            <p:ph type="title" idx="8" hasCustomPrompt="1"/>
          </p:nvPr>
        </p:nvSpPr>
        <p:spPr>
          <a:xfrm>
            <a:off x="4180564" y="2466325"/>
            <a:ext cx="16302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 Thin"/>
              <a:buNone/>
              <a:defRPr sz="4800">
                <a:solidFill>
                  <a:schemeClr val="accen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15"/>
          <p:cNvSpPr txBox="1">
            <a:spLocks noGrp="1"/>
          </p:cNvSpPr>
          <p:nvPr>
            <p:ph type="title" idx="9"/>
          </p:nvPr>
        </p:nvSpPr>
        <p:spPr>
          <a:xfrm>
            <a:off x="5887089" y="3619725"/>
            <a:ext cx="2448900" cy="4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6" name="Google Shape;296;p15"/>
          <p:cNvSpPr txBox="1">
            <a:spLocks noGrp="1"/>
          </p:cNvSpPr>
          <p:nvPr>
            <p:ph type="subTitle" idx="13"/>
          </p:nvPr>
        </p:nvSpPr>
        <p:spPr>
          <a:xfrm>
            <a:off x="5887089" y="4000475"/>
            <a:ext cx="2448900" cy="6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7" name="Google Shape;297;p15"/>
          <p:cNvSpPr txBox="1">
            <a:spLocks noGrp="1"/>
          </p:cNvSpPr>
          <p:nvPr>
            <p:ph type="title" idx="14" hasCustomPrompt="1"/>
          </p:nvPr>
        </p:nvSpPr>
        <p:spPr>
          <a:xfrm>
            <a:off x="4180564" y="3748675"/>
            <a:ext cx="16302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 Thin"/>
              <a:buNone/>
              <a:defRPr sz="4800">
                <a:solidFill>
                  <a:schemeClr val="accen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298" name="Google Shape;298;p15"/>
          <p:cNvSpPr txBox="1">
            <a:spLocks noGrp="1"/>
          </p:cNvSpPr>
          <p:nvPr>
            <p:ph type="title" idx="15"/>
          </p:nvPr>
        </p:nvSpPr>
        <p:spPr>
          <a:xfrm>
            <a:off x="5887089" y="1055025"/>
            <a:ext cx="2448900" cy="4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Montserrat"/>
              <a:buNone/>
              <a:defRPr sz="4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9" name="Google Shape;299;p15"/>
          <p:cNvSpPr txBox="1">
            <a:spLocks noGrp="1"/>
          </p:cNvSpPr>
          <p:nvPr>
            <p:ph type="subTitle" idx="16"/>
          </p:nvPr>
        </p:nvSpPr>
        <p:spPr>
          <a:xfrm>
            <a:off x="5887089" y="1435775"/>
            <a:ext cx="2448900" cy="6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15"/>
          <p:cNvSpPr txBox="1">
            <a:spLocks noGrp="1"/>
          </p:cNvSpPr>
          <p:nvPr>
            <p:ph type="title" idx="17" hasCustomPrompt="1"/>
          </p:nvPr>
        </p:nvSpPr>
        <p:spPr>
          <a:xfrm>
            <a:off x="4180564" y="1183975"/>
            <a:ext cx="16302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Montserrat Thin"/>
              <a:buNone/>
              <a:defRPr sz="4800">
                <a:solidFill>
                  <a:schemeClr val="accen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Montserrat Thin"/>
              <a:buNone/>
              <a:defRPr sz="4800"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301" name="Google Shape;301;p15"/>
          <p:cNvSpPr txBox="1">
            <a:spLocks noGrp="1"/>
          </p:cNvSpPr>
          <p:nvPr>
            <p:ph type="title" idx="18"/>
          </p:nvPr>
        </p:nvSpPr>
        <p:spPr>
          <a:xfrm>
            <a:off x="945150" y="394975"/>
            <a:ext cx="4045200" cy="4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None/>
              <a:defRPr sz="215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9pPr>
          </a:lstStyle>
          <a:p>
            <a:endParaRPr/>
          </a:p>
        </p:txBody>
      </p:sp>
      <p:cxnSp>
        <p:nvCxnSpPr>
          <p:cNvPr id="302" name="Google Shape;302;p15"/>
          <p:cNvCxnSpPr/>
          <p:nvPr/>
        </p:nvCxnSpPr>
        <p:spPr>
          <a:xfrm>
            <a:off x="1967750" y="4777038"/>
            <a:ext cx="72714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3" name="Google Shape;303;p15"/>
          <p:cNvGrpSpPr/>
          <p:nvPr/>
        </p:nvGrpSpPr>
        <p:grpSpPr>
          <a:xfrm>
            <a:off x="250425" y="4772875"/>
            <a:ext cx="1193550" cy="205725"/>
            <a:chOff x="250425" y="4752475"/>
            <a:chExt cx="1193550" cy="205725"/>
          </a:xfrm>
        </p:grpSpPr>
        <p:grpSp>
          <p:nvGrpSpPr>
            <p:cNvPr id="304" name="Google Shape;304;p15"/>
            <p:cNvGrpSpPr/>
            <p:nvPr/>
          </p:nvGrpSpPr>
          <p:grpSpPr>
            <a:xfrm>
              <a:off x="250425" y="4890100"/>
              <a:ext cx="1193550" cy="68100"/>
              <a:chOff x="557300" y="431950"/>
              <a:chExt cx="1193550" cy="68100"/>
            </a:xfrm>
          </p:grpSpPr>
          <p:sp>
            <p:nvSpPr>
              <p:cNvPr id="305" name="Google Shape;305;p15"/>
              <p:cNvSpPr/>
              <p:nvPr/>
            </p:nvSpPr>
            <p:spPr>
              <a:xfrm>
                <a:off x="5573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5"/>
              <p:cNvSpPr/>
              <p:nvPr/>
            </p:nvSpPr>
            <p:spPr>
              <a:xfrm>
                <a:off x="7448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5"/>
              <p:cNvSpPr/>
              <p:nvPr/>
            </p:nvSpPr>
            <p:spPr>
              <a:xfrm>
                <a:off x="9324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5"/>
              <p:cNvSpPr/>
              <p:nvPr/>
            </p:nvSpPr>
            <p:spPr>
              <a:xfrm>
                <a:off x="112002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5"/>
              <p:cNvSpPr/>
              <p:nvPr/>
            </p:nvSpPr>
            <p:spPr>
              <a:xfrm>
                <a:off x="13076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5"/>
              <p:cNvSpPr/>
              <p:nvPr/>
            </p:nvSpPr>
            <p:spPr>
              <a:xfrm>
                <a:off x="14951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5"/>
              <p:cNvSpPr/>
              <p:nvPr/>
            </p:nvSpPr>
            <p:spPr>
              <a:xfrm>
                <a:off x="16827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2" name="Google Shape;312;p15"/>
            <p:cNvGrpSpPr/>
            <p:nvPr/>
          </p:nvGrpSpPr>
          <p:grpSpPr>
            <a:xfrm>
              <a:off x="250425" y="4752475"/>
              <a:ext cx="1193550" cy="68100"/>
              <a:chOff x="557300" y="431950"/>
              <a:chExt cx="1193550" cy="68100"/>
            </a:xfrm>
          </p:grpSpPr>
          <p:sp>
            <p:nvSpPr>
              <p:cNvPr id="313" name="Google Shape;313;p15"/>
              <p:cNvSpPr/>
              <p:nvPr/>
            </p:nvSpPr>
            <p:spPr>
              <a:xfrm>
                <a:off x="5573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5"/>
              <p:cNvSpPr/>
              <p:nvPr/>
            </p:nvSpPr>
            <p:spPr>
              <a:xfrm>
                <a:off x="7448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5"/>
              <p:cNvSpPr/>
              <p:nvPr/>
            </p:nvSpPr>
            <p:spPr>
              <a:xfrm>
                <a:off x="9324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5"/>
              <p:cNvSpPr/>
              <p:nvPr/>
            </p:nvSpPr>
            <p:spPr>
              <a:xfrm>
                <a:off x="112002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5"/>
              <p:cNvSpPr/>
              <p:nvPr/>
            </p:nvSpPr>
            <p:spPr>
              <a:xfrm>
                <a:off x="13076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5"/>
              <p:cNvSpPr/>
              <p:nvPr/>
            </p:nvSpPr>
            <p:spPr>
              <a:xfrm>
                <a:off x="14951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5"/>
              <p:cNvSpPr/>
              <p:nvPr/>
            </p:nvSpPr>
            <p:spPr>
              <a:xfrm>
                <a:off x="16827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0" name="Google Shape;320;p15"/>
          <p:cNvGrpSpPr/>
          <p:nvPr/>
        </p:nvGrpSpPr>
        <p:grpSpPr>
          <a:xfrm>
            <a:off x="7718425" y="193250"/>
            <a:ext cx="1193550" cy="68100"/>
            <a:chOff x="557300" y="431950"/>
            <a:chExt cx="1193550" cy="68100"/>
          </a:xfrm>
        </p:grpSpPr>
        <p:sp>
          <p:nvSpPr>
            <p:cNvPr id="321" name="Google Shape;321;p15"/>
            <p:cNvSpPr/>
            <p:nvPr/>
          </p:nvSpPr>
          <p:spPr>
            <a:xfrm>
              <a:off x="55730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74487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5"/>
            <p:cNvSpPr/>
            <p:nvPr/>
          </p:nvSpPr>
          <p:spPr>
            <a:xfrm>
              <a:off x="93245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5"/>
            <p:cNvSpPr/>
            <p:nvPr/>
          </p:nvSpPr>
          <p:spPr>
            <a:xfrm>
              <a:off x="112002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5"/>
            <p:cNvSpPr/>
            <p:nvPr/>
          </p:nvSpPr>
          <p:spPr>
            <a:xfrm>
              <a:off x="130760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5"/>
            <p:cNvSpPr/>
            <p:nvPr/>
          </p:nvSpPr>
          <p:spPr>
            <a:xfrm>
              <a:off x="149517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5"/>
            <p:cNvSpPr/>
            <p:nvPr/>
          </p:nvSpPr>
          <p:spPr>
            <a:xfrm>
              <a:off x="168275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">
  <p:cSld name="SECTION_TITLE_AND_DESCRIPTION_1_1_1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8"/>
          <p:cNvSpPr txBox="1">
            <a:spLocks noGrp="1"/>
          </p:cNvSpPr>
          <p:nvPr>
            <p:ph type="title"/>
          </p:nvPr>
        </p:nvSpPr>
        <p:spPr>
          <a:xfrm>
            <a:off x="2885099" y="2607200"/>
            <a:ext cx="18612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75" name="Google Shape;375;p18"/>
          <p:cNvSpPr txBox="1">
            <a:spLocks noGrp="1"/>
          </p:cNvSpPr>
          <p:nvPr>
            <p:ph type="subTitle" idx="1"/>
          </p:nvPr>
        </p:nvSpPr>
        <p:spPr>
          <a:xfrm>
            <a:off x="2885101" y="1598427"/>
            <a:ext cx="1861200" cy="9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76" name="Google Shape;376;p18"/>
          <p:cNvSpPr txBox="1">
            <a:spLocks noGrp="1"/>
          </p:cNvSpPr>
          <p:nvPr>
            <p:ph type="title" idx="2"/>
          </p:nvPr>
        </p:nvSpPr>
        <p:spPr>
          <a:xfrm>
            <a:off x="945150" y="394975"/>
            <a:ext cx="4045200" cy="4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None/>
              <a:defRPr sz="215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9pPr>
          </a:lstStyle>
          <a:p>
            <a:endParaRPr/>
          </a:p>
        </p:txBody>
      </p:sp>
      <p:sp>
        <p:nvSpPr>
          <p:cNvPr id="377" name="Google Shape;377;p18"/>
          <p:cNvSpPr txBox="1">
            <a:spLocks noGrp="1"/>
          </p:cNvSpPr>
          <p:nvPr>
            <p:ph type="title" idx="3"/>
          </p:nvPr>
        </p:nvSpPr>
        <p:spPr>
          <a:xfrm>
            <a:off x="4384952" y="4103063"/>
            <a:ext cx="18612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None/>
              <a:defRPr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78" name="Google Shape;378;p18"/>
          <p:cNvSpPr txBox="1">
            <a:spLocks noGrp="1"/>
          </p:cNvSpPr>
          <p:nvPr>
            <p:ph type="subTitle" idx="4"/>
          </p:nvPr>
        </p:nvSpPr>
        <p:spPr>
          <a:xfrm>
            <a:off x="4384953" y="3094300"/>
            <a:ext cx="1861200" cy="9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cxnSp>
        <p:nvCxnSpPr>
          <p:cNvPr id="379" name="Google Shape;379;p18"/>
          <p:cNvCxnSpPr/>
          <p:nvPr/>
        </p:nvCxnSpPr>
        <p:spPr>
          <a:xfrm>
            <a:off x="-560741" y="4643550"/>
            <a:ext cx="32574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18"/>
          <p:cNvCxnSpPr/>
          <p:nvPr/>
        </p:nvCxnSpPr>
        <p:spPr>
          <a:xfrm>
            <a:off x="6397600" y="1462325"/>
            <a:ext cx="28089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81" name="Google Shape;381;p18"/>
          <p:cNvGrpSpPr/>
          <p:nvPr/>
        </p:nvGrpSpPr>
        <p:grpSpPr>
          <a:xfrm rot="-5400000">
            <a:off x="8047016" y="396097"/>
            <a:ext cx="486100" cy="1193550"/>
            <a:chOff x="8255228" y="345697"/>
            <a:chExt cx="486100" cy="1193550"/>
          </a:xfrm>
        </p:grpSpPr>
        <p:grpSp>
          <p:nvGrpSpPr>
            <p:cNvPr id="382" name="Google Shape;382;p18"/>
            <p:cNvGrpSpPr/>
            <p:nvPr/>
          </p:nvGrpSpPr>
          <p:grpSpPr>
            <a:xfrm rot="-5400000">
              <a:off x="8041690" y="839610"/>
              <a:ext cx="1193550" cy="205725"/>
              <a:chOff x="250425" y="4752475"/>
              <a:chExt cx="1193550" cy="205725"/>
            </a:xfrm>
          </p:grpSpPr>
          <p:grpSp>
            <p:nvGrpSpPr>
              <p:cNvPr id="383" name="Google Shape;383;p18"/>
              <p:cNvGrpSpPr/>
              <p:nvPr/>
            </p:nvGrpSpPr>
            <p:grpSpPr>
              <a:xfrm>
                <a:off x="250425" y="4890100"/>
                <a:ext cx="1193550" cy="68100"/>
                <a:chOff x="557300" y="431950"/>
                <a:chExt cx="1193550" cy="68100"/>
              </a:xfrm>
            </p:grpSpPr>
            <p:sp>
              <p:nvSpPr>
                <p:cNvPr id="384" name="Google Shape;384;p18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18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18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18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18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18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18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1" name="Google Shape;391;p18"/>
              <p:cNvGrpSpPr/>
              <p:nvPr/>
            </p:nvGrpSpPr>
            <p:grpSpPr>
              <a:xfrm>
                <a:off x="250425" y="4752475"/>
                <a:ext cx="1193550" cy="68100"/>
                <a:chOff x="557300" y="431950"/>
                <a:chExt cx="1193550" cy="68100"/>
              </a:xfrm>
            </p:grpSpPr>
            <p:sp>
              <p:nvSpPr>
                <p:cNvPr id="392" name="Google Shape;392;p18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93;p18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18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18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18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18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18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9" name="Google Shape;399;p18"/>
            <p:cNvGrpSpPr/>
            <p:nvPr/>
          </p:nvGrpSpPr>
          <p:grpSpPr>
            <a:xfrm rot="-5400000">
              <a:off x="7761315" y="839610"/>
              <a:ext cx="1193550" cy="205725"/>
              <a:chOff x="250425" y="4752475"/>
              <a:chExt cx="1193550" cy="205725"/>
            </a:xfrm>
          </p:grpSpPr>
          <p:grpSp>
            <p:nvGrpSpPr>
              <p:cNvPr id="400" name="Google Shape;400;p18"/>
              <p:cNvGrpSpPr/>
              <p:nvPr/>
            </p:nvGrpSpPr>
            <p:grpSpPr>
              <a:xfrm>
                <a:off x="250425" y="4890100"/>
                <a:ext cx="1193550" cy="68100"/>
                <a:chOff x="557300" y="431950"/>
                <a:chExt cx="1193550" cy="68100"/>
              </a:xfrm>
            </p:grpSpPr>
            <p:sp>
              <p:nvSpPr>
                <p:cNvPr id="401" name="Google Shape;401;p18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18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18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18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18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18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18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8" name="Google Shape;408;p18"/>
              <p:cNvGrpSpPr/>
              <p:nvPr/>
            </p:nvGrpSpPr>
            <p:grpSpPr>
              <a:xfrm>
                <a:off x="250425" y="4752475"/>
                <a:ext cx="1193550" cy="68100"/>
                <a:chOff x="557300" y="431950"/>
                <a:chExt cx="1193550" cy="68100"/>
              </a:xfrm>
            </p:grpSpPr>
            <p:sp>
              <p:nvSpPr>
                <p:cNvPr id="409" name="Google Shape;409;p18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18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18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18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18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18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18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16" name="Google Shape;416;p18"/>
          <p:cNvGrpSpPr/>
          <p:nvPr/>
        </p:nvGrpSpPr>
        <p:grpSpPr>
          <a:xfrm>
            <a:off x="250425" y="4910500"/>
            <a:ext cx="1193550" cy="68100"/>
            <a:chOff x="557300" y="431950"/>
            <a:chExt cx="1193550" cy="68100"/>
          </a:xfrm>
        </p:grpSpPr>
        <p:sp>
          <p:nvSpPr>
            <p:cNvPr id="417" name="Google Shape;417;p18"/>
            <p:cNvSpPr/>
            <p:nvPr/>
          </p:nvSpPr>
          <p:spPr>
            <a:xfrm>
              <a:off x="55730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8"/>
            <p:cNvSpPr/>
            <p:nvPr/>
          </p:nvSpPr>
          <p:spPr>
            <a:xfrm>
              <a:off x="74487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8"/>
            <p:cNvSpPr/>
            <p:nvPr/>
          </p:nvSpPr>
          <p:spPr>
            <a:xfrm>
              <a:off x="93245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112002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8"/>
            <p:cNvSpPr/>
            <p:nvPr/>
          </p:nvSpPr>
          <p:spPr>
            <a:xfrm>
              <a:off x="130760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8"/>
            <p:cNvSpPr/>
            <p:nvPr/>
          </p:nvSpPr>
          <p:spPr>
            <a:xfrm>
              <a:off x="1495175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8"/>
            <p:cNvSpPr/>
            <p:nvPr/>
          </p:nvSpPr>
          <p:spPr>
            <a:xfrm>
              <a:off x="1682750" y="431950"/>
              <a:ext cx="68100" cy="6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SECTION_HEADER_1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22"/>
          <p:cNvSpPr/>
          <p:nvPr/>
        </p:nvSpPr>
        <p:spPr>
          <a:xfrm>
            <a:off x="-19375" y="-10550"/>
            <a:ext cx="9199200" cy="5180400"/>
          </a:xfrm>
          <a:prstGeom prst="rect">
            <a:avLst/>
          </a:prstGeom>
          <a:solidFill>
            <a:srgbClr val="FFFFFF">
              <a:alpha val="12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2"/>
          <p:cNvSpPr/>
          <p:nvPr/>
        </p:nvSpPr>
        <p:spPr>
          <a:xfrm flipH="1">
            <a:off x="3445764" y="-44325"/>
            <a:ext cx="5796236" cy="5239175"/>
          </a:xfrm>
          <a:custGeom>
            <a:avLst/>
            <a:gdLst/>
            <a:ahLst/>
            <a:cxnLst/>
            <a:rect l="l" t="t" r="r" b="b"/>
            <a:pathLst>
              <a:path w="222078" h="209567" extrusionOk="0">
                <a:moveTo>
                  <a:pt x="99119" y="174"/>
                </a:moveTo>
                <a:lnTo>
                  <a:pt x="222078" y="209567"/>
                </a:lnTo>
                <a:lnTo>
                  <a:pt x="0" y="207332"/>
                </a:lnTo>
                <a:lnTo>
                  <a:pt x="227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543" name="Google Shape;543;p22"/>
          <p:cNvSpPr txBox="1">
            <a:spLocks noGrp="1"/>
          </p:cNvSpPr>
          <p:nvPr>
            <p:ph type="title"/>
          </p:nvPr>
        </p:nvSpPr>
        <p:spPr>
          <a:xfrm>
            <a:off x="4966538" y="2035300"/>
            <a:ext cx="3366900" cy="14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44" name="Google Shape;544;p22"/>
          <p:cNvSpPr txBox="1">
            <a:spLocks noGrp="1"/>
          </p:cNvSpPr>
          <p:nvPr>
            <p:ph type="subTitle" idx="1"/>
          </p:nvPr>
        </p:nvSpPr>
        <p:spPr>
          <a:xfrm>
            <a:off x="4728638" y="3574675"/>
            <a:ext cx="3604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45" name="Google Shape;545;p22"/>
          <p:cNvSpPr txBox="1">
            <a:spLocks noGrp="1"/>
          </p:cNvSpPr>
          <p:nvPr>
            <p:ph type="title" idx="2" hasCustomPrompt="1"/>
          </p:nvPr>
        </p:nvSpPr>
        <p:spPr>
          <a:xfrm>
            <a:off x="5643038" y="968076"/>
            <a:ext cx="26904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Font typeface="Montserrat Thin"/>
              <a:buNone/>
              <a:defRPr sz="7200">
                <a:solidFill>
                  <a:schemeClr val="accent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Font typeface="Montserrat Thin"/>
              <a:buNone/>
              <a:defRPr sz="7200"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Font typeface="Montserrat Thin"/>
              <a:buNone/>
              <a:defRPr sz="7200"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Font typeface="Montserrat Thin"/>
              <a:buNone/>
              <a:defRPr sz="7200"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Font typeface="Montserrat Thin"/>
              <a:buNone/>
              <a:defRPr sz="7200"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Font typeface="Montserrat Thin"/>
              <a:buNone/>
              <a:defRPr sz="7200"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Font typeface="Montserrat Thin"/>
              <a:buNone/>
              <a:defRPr sz="7200"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Font typeface="Montserrat Thin"/>
              <a:buNone/>
              <a:defRPr sz="7200"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Font typeface="Montserrat Thin"/>
              <a:buNone/>
              <a:defRPr sz="7200"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SECTION_TITLE_AND_DESCRIPTION_1_1_4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23"/>
          <p:cNvSpPr txBox="1">
            <a:spLocks noGrp="1"/>
          </p:cNvSpPr>
          <p:nvPr>
            <p:ph type="title"/>
          </p:nvPr>
        </p:nvSpPr>
        <p:spPr>
          <a:xfrm>
            <a:off x="945150" y="394975"/>
            <a:ext cx="4045200" cy="4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None/>
              <a:defRPr sz="215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A2C4C9"/>
              </a:buClr>
              <a:buSzPts val="2150"/>
              <a:buNone/>
              <a:defRPr sz="2150">
                <a:solidFill>
                  <a:srgbClr val="A2C4C9"/>
                </a:solidFill>
              </a:defRPr>
            </a:lvl9pPr>
          </a:lstStyle>
          <a:p>
            <a:endParaRPr/>
          </a:p>
        </p:txBody>
      </p:sp>
      <p:cxnSp>
        <p:nvCxnSpPr>
          <p:cNvPr id="548" name="Google Shape;548;p23"/>
          <p:cNvCxnSpPr/>
          <p:nvPr/>
        </p:nvCxnSpPr>
        <p:spPr>
          <a:xfrm>
            <a:off x="-560741" y="4795950"/>
            <a:ext cx="31707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49" name="Google Shape;549;p23"/>
          <p:cNvGrpSpPr/>
          <p:nvPr/>
        </p:nvGrpSpPr>
        <p:grpSpPr>
          <a:xfrm>
            <a:off x="8255228" y="345697"/>
            <a:ext cx="486100" cy="1193550"/>
            <a:chOff x="8255228" y="345697"/>
            <a:chExt cx="486100" cy="1193550"/>
          </a:xfrm>
        </p:grpSpPr>
        <p:grpSp>
          <p:nvGrpSpPr>
            <p:cNvPr id="550" name="Google Shape;550;p23"/>
            <p:cNvGrpSpPr/>
            <p:nvPr/>
          </p:nvGrpSpPr>
          <p:grpSpPr>
            <a:xfrm rot="-5400000">
              <a:off x="8041690" y="839610"/>
              <a:ext cx="1193550" cy="205725"/>
              <a:chOff x="250425" y="4752475"/>
              <a:chExt cx="1193550" cy="205725"/>
            </a:xfrm>
          </p:grpSpPr>
          <p:grpSp>
            <p:nvGrpSpPr>
              <p:cNvPr id="551" name="Google Shape;551;p23"/>
              <p:cNvGrpSpPr/>
              <p:nvPr/>
            </p:nvGrpSpPr>
            <p:grpSpPr>
              <a:xfrm>
                <a:off x="250425" y="4890100"/>
                <a:ext cx="1193550" cy="68100"/>
                <a:chOff x="557300" y="431950"/>
                <a:chExt cx="1193550" cy="68100"/>
              </a:xfrm>
            </p:grpSpPr>
            <p:sp>
              <p:nvSpPr>
                <p:cNvPr id="552" name="Google Shape;552;p23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23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23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23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3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23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3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9" name="Google Shape;559;p23"/>
              <p:cNvGrpSpPr/>
              <p:nvPr/>
            </p:nvGrpSpPr>
            <p:grpSpPr>
              <a:xfrm>
                <a:off x="250425" y="4752475"/>
                <a:ext cx="1193550" cy="68100"/>
                <a:chOff x="557300" y="431950"/>
                <a:chExt cx="1193550" cy="68100"/>
              </a:xfrm>
            </p:grpSpPr>
            <p:sp>
              <p:nvSpPr>
                <p:cNvPr id="560" name="Google Shape;560;p23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3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3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3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3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23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23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67" name="Google Shape;567;p23"/>
            <p:cNvGrpSpPr/>
            <p:nvPr/>
          </p:nvGrpSpPr>
          <p:grpSpPr>
            <a:xfrm rot="-5400000">
              <a:off x="7761315" y="839610"/>
              <a:ext cx="1193550" cy="205725"/>
              <a:chOff x="250425" y="4752475"/>
              <a:chExt cx="1193550" cy="205725"/>
            </a:xfrm>
          </p:grpSpPr>
          <p:grpSp>
            <p:nvGrpSpPr>
              <p:cNvPr id="568" name="Google Shape;568;p23"/>
              <p:cNvGrpSpPr/>
              <p:nvPr/>
            </p:nvGrpSpPr>
            <p:grpSpPr>
              <a:xfrm>
                <a:off x="250425" y="4890100"/>
                <a:ext cx="1193550" cy="68100"/>
                <a:chOff x="557300" y="431950"/>
                <a:chExt cx="1193550" cy="68100"/>
              </a:xfrm>
            </p:grpSpPr>
            <p:sp>
              <p:nvSpPr>
                <p:cNvPr id="569" name="Google Shape;569;p23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23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23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23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23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23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23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6" name="Google Shape;576;p23"/>
              <p:cNvGrpSpPr/>
              <p:nvPr/>
            </p:nvGrpSpPr>
            <p:grpSpPr>
              <a:xfrm>
                <a:off x="250425" y="4752475"/>
                <a:ext cx="1193550" cy="68100"/>
                <a:chOff x="557300" y="431950"/>
                <a:chExt cx="1193550" cy="68100"/>
              </a:xfrm>
            </p:grpSpPr>
            <p:sp>
              <p:nvSpPr>
                <p:cNvPr id="577" name="Google Shape;577;p23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23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23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23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23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23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3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ONE_COLUMN_TEXT_1_2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31"/>
          <p:cNvSpPr txBox="1">
            <a:spLocks noGrp="1"/>
          </p:cNvSpPr>
          <p:nvPr>
            <p:ph type="title"/>
          </p:nvPr>
        </p:nvSpPr>
        <p:spPr>
          <a:xfrm>
            <a:off x="5592600" y="1478463"/>
            <a:ext cx="2604000" cy="85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50"/>
              <a:buNone/>
              <a:defRPr sz="215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2" name="Google Shape;782;p31"/>
          <p:cNvSpPr txBox="1">
            <a:spLocks noGrp="1"/>
          </p:cNvSpPr>
          <p:nvPr>
            <p:ph type="subTitle" idx="1"/>
          </p:nvPr>
        </p:nvSpPr>
        <p:spPr>
          <a:xfrm>
            <a:off x="5592600" y="2381934"/>
            <a:ext cx="2547600" cy="12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cxnSp>
        <p:nvCxnSpPr>
          <p:cNvPr id="783" name="Google Shape;783;p31"/>
          <p:cNvCxnSpPr/>
          <p:nvPr/>
        </p:nvCxnSpPr>
        <p:spPr>
          <a:xfrm>
            <a:off x="1967750" y="4777038"/>
            <a:ext cx="71763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84" name="Google Shape;784;p31"/>
          <p:cNvGrpSpPr/>
          <p:nvPr/>
        </p:nvGrpSpPr>
        <p:grpSpPr>
          <a:xfrm>
            <a:off x="250425" y="4772875"/>
            <a:ext cx="1193550" cy="205725"/>
            <a:chOff x="250425" y="4752475"/>
            <a:chExt cx="1193550" cy="205725"/>
          </a:xfrm>
        </p:grpSpPr>
        <p:grpSp>
          <p:nvGrpSpPr>
            <p:cNvPr id="785" name="Google Shape;785;p31"/>
            <p:cNvGrpSpPr/>
            <p:nvPr/>
          </p:nvGrpSpPr>
          <p:grpSpPr>
            <a:xfrm>
              <a:off x="250425" y="4890100"/>
              <a:ext cx="1193550" cy="68100"/>
              <a:chOff x="557300" y="431950"/>
              <a:chExt cx="1193550" cy="68100"/>
            </a:xfrm>
          </p:grpSpPr>
          <p:sp>
            <p:nvSpPr>
              <p:cNvPr id="786" name="Google Shape;786;p31"/>
              <p:cNvSpPr/>
              <p:nvPr/>
            </p:nvSpPr>
            <p:spPr>
              <a:xfrm>
                <a:off x="5573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1"/>
              <p:cNvSpPr/>
              <p:nvPr/>
            </p:nvSpPr>
            <p:spPr>
              <a:xfrm>
                <a:off x="7448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1"/>
              <p:cNvSpPr/>
              <p:nvPr/>
            </p:nvSpPr>
            <p:spPr>
              <a:xfrm>
                <a:off x="9324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1"/>
              <p:cNvSpPr/>
              <p:nvPr/>
            </p:nvSpPr>
            <p:spPr>
              <a:xfrm>
                <a:off x="112002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1"/>
              <p:cNvSpPr/>
              <p:nvPr/>
            </p:nvSpPr>
            <p:spPr>
              <a:xfrm>
                <a:off x="13076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1"/>
              <p:cNvSpPr/>
              <p:nvPr/>
            </p:nvSpPr>
            <p:spPr>
              <a:xfrm>
                <a:off x="14951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31"/>
              <p:cNvSpPr/>
              <p:nvPr/>
            </p:nvSpPr>
            <p:spPr>
              <a:xfrm>
                <a:off x="16827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3" name="Google Shape;793;p31"/>
            <p:cNvGrpSpPr/>
            <p:nvPr/>
          </p:nvGrpSpPr>
          <p:grpSpPr>
            <a:xfrm>
              <a:off x="250425" y="4752475"/>
              <a:ext cx="1193550" cy="68100"/>
              <a:chOff x="557300" y="431950"/>
              <a:chExt cx="1193550" cy="68100"/>
            </a:xfrm>
          </p:grpSpPr>
          <p:sp>
            <p:nvSpPr>
              <p:cNvPr id="794" name="Google Shape;794;p31"/>
              <p:cNvSpPr/>
              <p:nvPr/>
            </p:nvSpPr>
            <p:spPr>
              <a:xfrm>
                <a:off x="5573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31"/>
              <p:cNvSpPr/>
              <p:nvPr/>
            </p:nvSpPr>
            <p:spPr>
              <a:xfrm>
                <a:off x="7448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1"/>
              <p:cNvSpPr/>
              <p:nvPr/>
            </p:nvSpPr>
            <p:spPr>
              <a:xfrm>
                <a:off x="9324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1"/>
              <p:cNvSpPr/>
              <p:nvPr/>
            </p:nvSpPr>
            <p:spPr>
              <a:xfrm>
                <a:off x="112002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1"/>
              <p:cNvSpPr/>
              <p:nvPr/>
            </p:nvSpPr>
            <p:spPr>
              <a:xfrm>
                <a:off x="130760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1"/>
              <p:cNvSpPr/>
              <p:nvPr/>
            </p:nvSpPr>
            <p:spPr>
              <a:xfrm>
                <a:off x="1495175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1"/>
              <p:cNvSpPr/>
              <p:nvPr/>
            </p:nvSpPr>
            <p:spPr>
              <a:xfrm>
                <a:off x="1682750" y="431950"/>
                <a:ext cx="68100" cy="68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801" name="Google Shape;801;p31"/>
          <p:cNvCxnSpPr/>
          <p:nvPr/>
        </p:nvCxnSpPr>
        <p:spPr>
          <a:xfrm>
            <a:off x="6335100" y="944800"/>
            <a:ext cx="28089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2" name="Google Shape;802;p31"/>
          <p:cNvGrpSpPr/>
          <p:nvPr/>
        </p:nvGrpSpPr>
        <p:grpSpPr>
          <a:xfrm rot="-5400000">
            <a:off x="8062841" y="-116153"/>
            <a:ext cx="486100" cy="1193550"/>
            <a:chOff x="8255228" y="345697"/>
            <a:chExt cx="486100" cy="1193550"/>
          </a:xfrm>
        </p:grpSpPr>
        <p:grpSp>
          <p:nvGrpSpPr>
            <p:cNvPr id="803" name="Google Shape;803;p31"/>
            <p:cNvGrpSpPr/>
            <p:nvPr/>
          </p:nvGrpSpPr>
          <p:grpSpPr>
            <a:xfrm rot="-5400000">
              <a:off x="8041690" y="839610"/>
              <a:ext cx="1193550" cy="205725"/>
              <a:chOff x="250425" y="4752475"/>
              <a:chExt cx="1193550" cy="205725"/>
            </a:xfrm>
          </p:grpSpPr>
          <p:grpSp>
            <p:nvGrpSpPr>
              <p:cNvPr id="804" name="Google Shape;804;p31"/>
              <p:cNvGrpSpPr/>
              <p:nvPr/>
            </p:nvGrpSpPr>
            <p:grpSpPr>
              <a:xfrm>
                <a:off x="250425" y="4890100"/>
                <a:ext cx="1193550" cy="68100"/>
                <a:chOff x="557300" y="431950"/>
                <a:chExt cx="1193550" cy="68100"/>
              </a:xfrm>
            </p:grpSpPr>
            <p:sp>
              <p:nvSpPr>
                <p:cNvPr id="805" name="Google Shape;805;p31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" name="Google Shape;806;p31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" name="Google Shape;807;p31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" name="Google Shape;808;p31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" name="Google Shape;809;p31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" name="Google Shape;810;p31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" name="Google Shape;811;p31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" name="Google Shape;812;p31"/>
              <p:cNvGrpSpPr/>
              <p:nvPr/>
            </p:nvGrpSpPr>
            <p:grpSpPr>
              <a:xfrm>
                <a:off x="250425" y="4752475"/>
                <a:ext cx="1193550" cy="68100"/>
                <a:chOff x="557300" y="431950"/>
                <a:chExt cx="1193550" cy="68100"/>
              </a:xfrm>
            </p:grpSpPr>
            <p:sp>
              <p:nvSpPr>
                <p:cNvPr id="813" name="Google Shape;813;p31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" name="Google Shape;814;p31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" name="Google Shape;815;p31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" name="Google Shape;816;p31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817;p31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818;p31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819;p31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0" name="Google Shape;820;p31"/>
            <p:cNvGrpSpPr/>
            <p:nvPr/>
          </p:nvGrpSpPr>
          <p:grpSpPr>
            <a:xfrm rot="-5400000">
              <a:off x="7761315" y="839610"/>
              <a:ext cx="1193550" cy="205725"/>
              <a:chOff x="250425" y="4752475"/>
              <a:chExt cx="1193550" cy="205725"/>
            </a:xfrm>
          </p:grpSpPr>
          <p:grpSp>
            <p:nvGrpSpPr>
              <p:cNvPr id="821" name="Google Shape;821;p31"/>
              <p:cNvGrpSpPr/>
              <p:nvPr/>
            </p:nvGrpSpPr>
            <p:grpSpPr>
              <a:xfrm>
                <a:off x="250425" y="4890100"/>
                <a:ext cx="1193550" cy="68100"/>
                <a:chOff x="557300" y="431950"/>
                <a:chExt cx="1193550" cy="68100"/>
              </a:xfrm>
            </p:grpSpPr>
            <p:sp>
              <p:nvSpPr>
                <p:cNvPr id="822" name="Google Shape;822;p31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823;p31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" name="Google Shape;824;p31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825;p31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826;p31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827;p31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" name="Google Shape;828;p31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" name="Google Shape;829;p31"/>
              <p:cNvGrpSpPr/>
              <p:nvPr/>
            </p:nvGrpSpPr>
            <p:grpSpPr>
              <a:xfrm>
                <a:off x="250425" y="4752475"/>
                <a:ext cx="1193550" cy="68100"/>
                <a:chOff x="557300" y="431950"/>
                <a:chExt cx="1193550" cy="68100"/>
              </a:xfrm>
            </p:grpSpPr>
            <p:sp>
              <p:nvSpPr>
                <p:cNvPr id="830" name="Google Shape;830;p31"/>
                <p:cNvSpPr/>
                <p:nvPr/>
              </p:nvSpPr>
              <p:spPr>
                <a:xfrm>
                  <a:off x="5573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831;p31"/>
                <p:cNvSpPr/>
                <p:nvPr/>
              </p:nvSpPr>
              <p:spPr>
                <a:xfrm>
                  <a:off x="7448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832;p31"/>
                <p:cNvSpPr/>
                <p:nvPr/>
              </p:nvSpPr>
              <p:spPr>
                <a:xfrm>
                  <a:off x="9324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833;p31"/>
                <p:cNvSpPr/>
                <p:nvPr/>
              </p:nvSpPr>
              <p:spPr>
                <a:xfrm>
                  <a:off x="112002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" name="Google Shape;834;p31"/>
                <p:cNvSpPr/>
                <p:nvPr/>
              </p:nvSpPr>
              <p:spPr>
                <a:xfrm>
                  <a:off x="130760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" name="Google Shape;835;p31"/>
                <p:cNvSpPr/>
                <p:nvPr/>
              </p:nvSpPr>
              <p:spPr>
                <a:xfrm>
                  <a:off x="1495175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" name="Google Shape;836;p31"/>
                <p:cNvSpPr/>
                <p:nvPr/>
              </p:nvSpPr>
              <p:spPr>
                <a:xfrm>
                  <a:off x="1682750" y="431950"/>
                  <a:ext cx="68100" cy="681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IG_NUMBER_2"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0F0F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ontserrat Black"/>
              <a:buNone/>
              <a:defRPr sz="2800">
                <a:solidFill>
                  <a:schemeClr val="accen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Black"/>
              <a:buNone/>
              <a:defRPr sz="28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Black"/>
              <a:buNone/>
              <a:defRPr sz="28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Black"/>
              <a:buNone/>
              <a:defRPr sz="28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Black"/>
              <a:buNone/>
              <a:defRPr sz="28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Black"/>
              <a:buNone/>
              <a:defRPr sz="28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Black"/>
              <a:buNone/>
              <a:defRPr sz="28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Black"/>
              <a:buNone/>
              <a:defRPr sz="28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Black"/>
              <a:buNone/>
              <a:defRPr sz="28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Montserrat Medium"/>
              <a:buChar char="●"/>
              <a:defRPr sz="1800"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 Medium"/>
              <a:buChar char="○"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 Medium"/>
              <a:buChar char="■"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 Medium"/>
              <a:buChar char="●"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 Medium"/>
              <a:buChar char="○"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 Medium"/>
              <a:buChar char="■"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 Medium"/>
              <a:buChar char="●"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 Medium"/>
              <a:buChar char="○"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Montserrat Medium"/>
              <a:buChar char="■"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8" r:id="rId3"/>
    <p:sldLayoutId id="2147483661" r:id="rId4"/>
    <p:sldLayoutId id="2147483664" r:id="rId5"/>
    <p:sldLayoutId id="2147483668" r:id="rId6"/>
    <p:sldLayoutId id="2147483669" r:id="rId7"/>
    <p:sldLayoutId id="2147483677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MEDIBOT</a:t>
            </a:r>
            <a:endParaRPr sz="4800" dirty="0"/>
          </a:p>
        </p:txBody>
      </p:sp>
      <p:sp>
        <p:nvSpPr>
          <p:cNvPr id="1055" name="Google Shape;1055;p4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Montserrat Light"/>
                <a:ea typeface="Montserrat Light"/>
                <a:cs typeface="Montserrat Light"/>
                <a:sym typeface="Montserrat Light"/>
              </a:rPr>
              <a:t>Robot dispensador de medicamentos</a:t>
            </a:r>
            <a:endParaRPr sz="1600"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45"/>
          <p:cNvSpPr txBox="1">
            <a:spLocks noGrp="1"/>
          </p:cNvSpPr>
          <p:nvPr>
            <p:ph type="title" idx="18"/>
          </p:nvPr>
        </p:nvSpPr>
        <p:spPr>
          <a:xfrm>
            <a:off x="945150" y="394975"/>
            <a:ext cx="4045200" cy="4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FUNCIONAMIENTO</a:t>
            </a:r>
            <a:endParaRPr dirty="0"/>
          </a:p>
        </p:txBody>
      </p:sp>
      <p:cxnSp>
        <p:nvCxnSpPr>
          <p:cNvPr id="1077" name="Google Shape;1077;p45"/>
          <p:cNvCxnSpPr/>
          <p:nvPr/>
        </p:nvCxnSpPr>
        <p:spPr>
          <a:xfrm>
            <a:off x="-150641" y="942475"/>
            <a:ext cx="4254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8" name="Google Shape;1078;p45"/>
          <p:cNvSpPr txBox="1">
            <a:spLocks noGrp="1"/>
          </p:cNvSpPr>
          <p:nvPr>
            <p:ph type="title" idx="15"/>
          </p:nvPr>
        </p:nvSpPr>
        <p:spPr>
          <a:xfrm>
            <a:off x="6068325" y="1738730"/>
            <a:ext cx="2735433" cy="4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RECOGES LA MEDICINA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079" name="Google Shape;1079;p45"/>
          <p:cNvSpPr txBox="1">
            <a:spLocks noGrp="1"/>
          </p:cNvSpPr>
          <p:nvPr>
            <p:ph type="title"/>
          </p:nvPr>
        </p:nvSpPr>
        <p:spPr>
          <a:xfrm>
            <a:off x="1836575" y="1738730"/>
            <a:ext cx="3021952" cy="4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DEPOSITA LAS PASTILLAS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080" name="Google Shape;1080;p45"/>
          <p:cNvSpPr txBox="1">
            <a:spLocks noGrp="1"/>
          </p:cNvSpPr>
          <p:nvPr>
            <p:ph type="subTitle" idx="1"/>
          </p:nvPr>
        </p:nvSpPr>
        <p:spPr>
          <a:xfrm>
            <a:off x="1836575" y="2119480"/>
            <a:ext cx="2448900" cy="6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Segun se requiera en la dosis dadas por su doctor.</a:t>
            </a:r>
            <a:endParaRPr dirty="0"/>
          </a:p>
        </p:txBody>
      </p:sp>
      <p:sp>
        <p:nvSpPr>
          <p:cNvPr id="1081" name="Google Shape;1081;p45"/>
          <p:cNvSpPr txBox="1">
            <a:spLocks noGrp="1"/>
          </p:cNvSpPr>
          <p:nvPr>
            <p:ph type="title" idx="2"/>
          </p:nvPr>
        </p:nvSpPr>
        <p:spPr>
          <a:xfrm>
            <a:off x="130050" y="1607630"/>
            <a:ext cx="16302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082" name="Google Shape;1082;p45"/>
          <p:cNvSpPr txBox="1">
            <a:spLocks noGrp="1"/>
          </p:cNvSpPr>
          <p:nvPr>
            <p:ph type="title" idx="3"/>
          </p:nvPr>
        </p:nvSpPr>
        <p:spPr>
          <a:xfrm>
            <a:off x="1836575" y="3021080"/>
            <a:ext cx="3021952" cy="4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CONFIGURA EL HORARIO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083" name="Google Shape;1083;p45"/>
          <p:cNvSpPr txBox="1">
            <a:spLocks noGrp="1"/>
          </p:cNvSpPr>
          <p:nvPr>
            <p:ph type="subTitle" idx="4"/>
          </p:nvPr>
        </p:nvSpPr>
        <p:spPr>
          <a:xfrm>
            <a:off x="1836575" y="3401830"/>
            <a:ext cx="2448900" cy="6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2"/>
                </a:solidFill>
              </a:rPr>
              <a:t>Según el lapso de tiempo establecido.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84" name="Google Shape;1084;p45"/>
          <p:cNvSpPr txBox="1">
            <a:spLocks noGrp="1"/>
          </p:cNvSpPr>
          <p:nvPr>
            <p:ph type="title" idx="5"/>
          </p:nvPr>
        </p:nvSpPr>
        <p:spPr>
          <a:xfrm>
            <a:off x="130050" y="2889980"/>
            <a:ext cx="16302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85" name="Google Shape;1085;p45"/>
          <p:cNvSpPr txBox="1">
            <a:spLocks noGrp="1"/>
          </p:cNvSpPr>
          <p:nvPr>
            <p:ph type="title" idx="6"/>
          </p:nvPr>
        </p:nvSpPr>
        <p:spPr>
          <a:xfrm>
            <a:off x="6068326" y="3021080"/>
            <a:ext cx="2448900" cy="4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VUELVE A EMPEZAR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086" name="Google Shape;1086;p45"/>
          <p:cNvSpPr txBox="1">
            <a:spLocks noGrp="1"/>
          </p:cNvSpPr>
          <p:nvPr>
            <p:ph type="subTitle" idx="7"/>
          </p:nvPr>
        </p:nvSpPr>
        <p:spPr>
          <a:xfrm>
            <a:off x="6068326" y="3401830"/>
            <a:ext cx="2448900" cy="6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Cuando el medicamento se agote.</a:t>
            </a:r>
            <a:endParaRPr dirty="0"/>
          </a:p>
        </p:txBody>
      </p:sp>
      <p:sp>
        <p:nvSpPr>
          <p:cNvPr id="1087" name="Google Shape;1087;p45"/>
          <p:cNvSpPr txBox="1">
            <a:spLocks noGrp="1"/>
          </p:cNvSpPr>
          <p:nvPr>
            <p:ph type="title" idx="8"/>
          </p:nvPr>
        </p:nvSpPr>
        <p:spPr>
          <a:xfrm>
            <a:off x="4361800" y="2889980"/>
            <a:ext cx="16302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091" name="Google Shape;1091;p45"/>
          <p:cNvSpPr txBox="1">
            <a:spLocks noGrp="1"/>
          </p:cNvSpPr>
          <p:nvPr>
            <p:ph type="subTitle" idx="16"/>
          </p:nvPr>
        </p:nvSpPr>
        <p:spPr>
          <a:xfrm>
            <a:off x="6068326" y="2119480"/>
            <a:ext cx="2448900" cy="60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Dispensada por su robot MEDIBOT.</a:t>
            </a:r>
            <a:endParaRPr dirty="0"/>
          </a:p>
        </p:txBody>
      </p:sp>
      <p:sp>
        <p:nvSpPr>
          <p:cNvPr id="1092" name="Google Shape;1092;p45"/>
          <p:cNvSpPr txBox="1">
            <a:spLocks noGrp="1"/>
          </p:cNvSpPr>
          <p:nvPr>
            <p:ph type="title" idx="17"/>
          </p:nvPr>
        </p:nvSpPr>
        <p:spPr>
          <a:xfrm>
            <a:off x="4361800" y="1607630"/>
            <a:ext cx="16302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5" name="Google Shape;1375;p58"/>
          <p:cNvCxnSpPr>
            <a:stCxn id="1376" idx="6"/>
            <a:endCxn id="1377" idx="2"/>
          </p:cNvCxnSpPr>
          <p:nvPr/>
        </p:nvCxnSpPr>
        <p:spPr>
          <a:xfrm>
            <a:off x="1908088" y="3047809"/>
            <a:ext cx="532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78" name="Google Shape;1378;p58"/>
          <p:cNvSpPr txBox="1">
            <a:spLocks noGrp="1"/>
          </p:cNvSpPr>
          <p:nvPr>
            <p:ph type="title"/>
          </p:nvPr>
        </p:nvSpPr>
        <p:spPr>
          <a:xfrm>
            <a:off x="945150" y="394975"/>
            <a:ext cx="4045200" cy="4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CARACTERISTICAS</a:t>
            </a:r>
            <a:endParaRPr dirty="0"/>
          </a:p>
        </p:txBody>
      </p:sp>
      <p:cxnSp>
        <p:nvCxnSpPr>
          <p:cNvPr id="1379" name="Google Shape;1379;p58"/>
          <p:cNvCxnSpPr/>
          <p:nvPr/>
        </p:nvCxnSpPr>
        <p:spPr>
          <a:xfrm>
            <a:off x="-150641" y="942475"/>
            <a:ext cx="4842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76" name="Google Shape;1376;p58"/>
          <p:cNvSpPr/>
          <p:nvPr/>
        </p:nvSpPr>
        <p:spPr>
          <a:xfrm>
            <a:off x="1443388" y="2815459"/>
            <a:ext cx="464700" cy="46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0" name="Google Shape;1380;p58"/>
          <p:cNvSpPr/>
          <p:nvPr/>
        </p:nvSpPr>
        <p:spPr>
          <a:xfrm>
            <a:off x="2891519" y="2815459"/>
            <a:ext cx="464700" cy="46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/>
          </a:p>
        </p:txBody>
      </p:sp>
      <p:sp>
        <p:nvSpPr>
          <p:cNvPr id="1381" name="Google Shape;1381;p58"/>
          <p:cNvSpPr/>
          <p:nvPr/>
        </p:nvSpPr>
        <p:spPr>
          <a:xfrm>
            <a:off x="4339650" y="2815459"/>
            <a:ext cx="464700" cy="46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/>
          </a:p>
        </p:txBody>
      </p:sp>
      <p:sp>
        <p:nvSpPr>
          <p:cNvPr id="1382" name="Google Shape;1382;p58"/>
          <p:cNvSpPr/>
          <p:nvPr/>
        </p:nvSpPr>
        <p:spPr>
          <a:xfrm>
            <a:off x="5787781" y="2815459"/>
            <a:ext cx="464700" cy="46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/>
          </a:p>
        </p:txBody>
      </p:sp>
      <p:sp>
        <p:nvSpPr>
          <p:cNvPr id="1377" name="Google Shape;1377;p58"/>
          <p:cNvSpPr/>
          <p:nvPr/>
        </p:nvSpPr>
        <p:spPr>
          <a:xfrm>
            <a:off x="7235913" y="2815459"/>
            <a:ext cx="464700" cy="46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/>
          </a:p>
        </p:txBody>
      </p:sp>
      <p:sp>
        <p:nvSpPr>
          <p:cNvPr id="1383" name="Google Shape;1383;p58"/>
          <p:cNvSpPr txBox="1">
            <a:spLocks noGrp="1"/>
          </p:cNvSpPr>
          <p:nvPr>
            <p:ph type="subTitle" idx="4294967295"/>
          </p:nvPr>
        </p:nvSpPr>
        <p:spPr>
          <a:xfrm>
            <a:off x="836200" y="3885259"/>
            <a:ext cx="1679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Alarma y notificacion en el dispotivo movil. </a:t>
            </a:r>
            <a:endParaRPr sz="1400" dirty="0"/>
          </a:p>
        </p:txBody>
      </p:sp>
      <p:sp>
        <p:nvSpPr>
          <p:cNvPr id="1384" name="Google Shape;1384;p58"/>
          <p:cNvSpPr txBox="1">
            <a:spLocks noGrp="1"/>
          </p:cNvSpPr>
          <p:nvPr>
            <p:ph type="title" idx="4294967295"/>
          </p:nvPr>
        </p:nvSpPr>
        <p:spPr>
          <a:xfrm>
            <a:off x="847976" y="3570609"/>
            <a:ext cx="16557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Montserrat"/>
                <a:ea typeface="Montserrat"/>
                <a:cs typeface="Montserrat"/>
                <a:sym typeface="Montserrat"/>
              </a:rPr>
              <a:t>Recordatorio</a:t>
            </a:r>
            <a:endParaRPr sz="14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5" name="Google Shape;1385;p58"/>
          <p:cNvSpPr txBox="1">
            <a:spLocks noGrp="1"/>
          </p:cNvSpPr>
          <p:nvPr>
            <p:ph type="subTitle" idx="4294967295"/>
          </p:nvPr>
        </p:nvSpPr>
        <p:spPr>
          <a:xfrm>
            <a:off x="3732450" y="3885259"/>
            <a:ext cx="1679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Sensor de movimientos.</a:t>
            </a:r>
            <a:endParaRPr sz="1400" dirty="0"/>
          </a:p>
        </p:txBody>
      </p:sp>
      <p:sp>
        <p:nvSpPr>
          <p:cNvPr id="1386" name="Google Shape;1386;p58"/>
          <p:cNvSpPr txBox="1">
            <a:spLocks noGrp="1"/>
          </p:cNvSpPr>
          <p:nvPr>
            <p:ph type="title" idx="4294967295"/>
          </p:nvPr>
        </p:nvSpPr>
        <p:spPr>
          <a:xfrm>
            <a:off x="3744226" y="3570609"/>
            <a:ext cx="16557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Montserrat"/>
                <a:ea typeface="Montserrat"/>
                <a:cs typeface="Montserrat"/>
                <a:sym typeface="Montserrat"/>
              </a:rPr>
              <a:t>Sensor</a:t>
            </a:r>
            <a:endParaRPr sz="14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7" name="Google Shape;1387;p58"/>
          <p:cNvSpPr txBox="1">
            <a:spLocks noGrp="1"/>
          </p:cNvSpPr>
          <p:nvPr>
            <p:ph type="subTitle" idx="4294967295"/>
          </p:nvPr>
        </p:nvSpPr>
        <p:spPr>
          <a:xfrm>
            <a:off x="6628700" y="3885259"/>
            <a:ext cx="1679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Suministracion manual de medicamentos.</a:t>
            </a:r>
            <a:endParaRPr sz="1400" dirty="0"/>
          </a:p>
        </p:txBody>
      </p:sp>
      <p:sp>
        <p:nvSpPr>
          <p:cNvPr id="1388" name="Google Shape;1388;p58"/>
          <p:cNvSpPr txBox="1">
            <a:spLocks noGrp="1"/>
          </p:cNvSpPr>
          <p:nvPr>
            <p:ph type="title" idx="4294967295"/>
          </p:nvPr>
        </p:nvSpPr>
        <p:spPr>
          <a:xfrm>
            <a:off x="6640476" y="3570609"/>
            <a:ext cx="16557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Montserrat"/>
                <a:ea typeface="Montserrat"/>
                <a:cs typeface="Montserrat"/>
                <a:sym typeface="Montserrat"/>
              </a:rPr>
              <a:t>Suministracion</a:t>
            </a:r>
            <a:endParaRPr sz="14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9" name="Google Shape;1389;p58"/>
          <p:cNvSpPr txBox="1">
            <a:spLocks noGrp="1"/>
          </p:cNvSpPr>
          <p:nvPr>
            <p:ph type="subTitle" idx="4294967295"/>
          </p:nvPr>
        </p:nvSpPr>
        <p:spPr>
          <a:xfrm>
            <a:off x="5180575" y="1907276"/>
            <a:ext cx="1679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Informacion de medicamentos.</a:t>
            </a:r>
            <a:endParaRPr sz="1400" dirty="0"/>
          </a:p>
        </p:txBody>
      </p:sp>
      <p:sp>
        <p:nvSpPr>
          <p:cNvPr id="1390" name="Google Shape;1390;p58"/>
          <p:cNvSpPr txBox="1">
            <a:spLocks noGrp="1"/>
          </p:cNvSpPr>
          <p:nvPr>
            <p:ph type="title" idx="4294967295"/>
          </p:nvPr>
        </p:nvSpPr>
        <p:spPr>
          <a:xfrm>
            <a:off x="5192351" y="1592626"/>
            <a:ext cx="16557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Montserrat"/>
                <a:ea typeface="Montserrat"/>
                <a:cs typeface="Montserrat"/>
                <a:sym typeface="Montserrat"/>
              </a:rPr>
              <a:t>Aplicacion</a:t>
            </a:r>
            <a:endParaRPr sz="14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1" name="Google Shape;1391;p58"/>
          <p:cNvSpPr txBox="1">
            <a:spLocks noGrp="1"/>
          </p:cNvSpPr>
          <p:nvPr>
            <p:ph type="subTitle" idx="4294967295"/>
          </p:nvPr>
        </p:nvSpPr>
        <p:spPr>
          <a:xfrm>
            <a:off x="2284325" y="1907276"/>
            <a:ext cx="16791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Pantalla LED y altavoces.</a:t>
            </a:r>
            <a:endParaRPr sz="1400" dirty="0"/>
          </a:p>
        </p:txBody>
      </p:sp>
      <p:sp>
        <p:nvSpPr>
          <p:cNvPr id="1392" name="Google Shape;1392;p58"/>
          <p:cNvSpPr txBox="1">
            <a:spLocks noGrp="1"/>
          </p:cNvSpPr>
          <p:nvPr>
            <p:ph type="title" idx="4294967295"/>
          </p:nvPr>
        </p:nvSpPr>
        <p:spPr>
          <a:xfrm>
            <a:off x="2296101" y="1592626"/>
            <a:ext cx="16557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Montserrat"/>
                <a:ea typeface="Montserrat"/>
                <a:cs typeface="Montserrat"/>
                <a:sym typeface="Montserrat"/>
              </a:rPr>
              <a:t>Notificacion</a:t>
            </a:r>
            <a:endParaRPr sz="14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93" name="Google Shape;1393;p58"/>
          <p:cNvCxnSpPr>
            <a:cxnSpLocks/>
            <a:stCxn id="1376" idx="4"/>
            <a:endCxn id="1384" idx="0"/>
          </p:cNvCxnSpPr>
          <p:nvPr/>
        </p:nvCxnSpPr>
        <p:spPr>
          <a:xfrm>
            <a:off x="1675738" y="3280159"/>
            <a:ext cx="0" cy="290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4" name="Google Shape;1394;p58"/>
          <p:cNvCxnSpPr>
            <a:stCxn id="1381" idx="4"/>
            <a:endCxn id="1386" idx="0"/>
          </p:cNvCxnSpPr>
          <p:nvPr/>
        </p:nvCxnSpPr>
        <p:spPr>
          <a:xfrm>
            <a:off x="4572000" y="3280159"/>
            <a:ext cx="0" cy="290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5" name="Google Shape;1395;p58"/>
          <p:cNvCxnSpPr>
            <a:stCxn id="1377" idx="4"/>
            <a:endCxn id="1388" idx="0"/>
          </p:cNvCxnSpPr>
          <p:nvPr/>
        </p:nvCxnSpPr>
        <p:spPr>
          <a:xfrm>
            <a:off x="7468263" y="3280159"/>
            <a:ext cx="0" cy="290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6" name="Google Shape;1396;p58"/>
          <p:cNvCxnSpPr/>
          <p:nvPr/>
        </p:nvCxnSpPr>
        <p:spPr>
          <a:xfrm rot="10800000">
            <a:off x="3123875" y="2525059"/>
            <a:ext cx="0" cy="290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7" name="Google Shape;1397;p58"/>
          <p:cNvCxnSpPr/>
          <p:nvPr/>
        </p:nvCxnSpPr>
        <p:spPr>
          <a:xfrm rot="10800000">
            <a:off x="6020125" y="2525059"/>
            <a:ext cx="0" cy="290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6" name="Google Shape;1156;p50"/>
          <p:cNvPicPr preferRelativeResize="0"/>
          <p:nvPr/>
        </p:nvPicPr>
        <p:blipFill>
          <a:blip r:embed="rId3"/>
          <a:srcRect/>
          <a:stretch/>
        </p:blipFill>
        <p:spPr>
          <a:xfrm>
            <a:off x="95534" y="2476214"/>
            <a:ext cx="2551590" cy="985166"/>
          </a:xfrm>
          <a:prstGeom prst="rect">
            <a:avLst/>
          </a:prstGeom>
          <a:noFill/>
          <a:ln>
            <a:noFill/>
          </a:ln>
        </p:spPr>
      </p:pic>
      <p:sp>
        <p:nvSpPr>
          <p:cNvPr id="1157" name="Google Shape;1157;p50"/>
          <p:cNvSpPr txBox="1">
            <a:spLocks noGrp="1"/>
          </p:cNvSpPr>
          <p:nvPr>
            <p:ph type="title" idx="2"/>
          </p:nvPr>
        </p:nvSpPr>
        <p:spPr>
          <a:xfrm>
            <a:off x="945150" y="394975"/>
            <a:ext cx="4890874" cy="4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¿A </a:t>
            </a:r>
            <a:r>
              <a:rPr lang="en" dirty="0"/>
              <a:t>QUIEN ESTA ENFOCADO?</a:t>
            </a:r>
            <a:endParaRPr dirty="0"/>
          </a:p>
        </p:txBody>
      </p:sp>
      <p:cxnSp>
        <p:nvCxnSpPr>
          <p:cNvPr id="1158" name="Google Shape;1158;p50"/>
          <p:cNvCxnSpPr/>
          <p:nvPr/>
        </p:nvCxnSpPr>
        <p:spPr>
          <a:xfrm>
            <a:off x="-150641" y="942475"/>
            <a:ext cx="3372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2" name="Google Shape;1162;p50"/>
          <p:cNvSpPr txBox="1">
            <a:spLocks noGrp="1"/>
          </p:cNvSpPr>
          <p:nvPr>
            <p:ph type="subTitle" idx="1"/>
          </p:nvPr>
        </p:nvSpPr>
        <p:spPr>
          <a:xfrm>
            <a:off x="2885100" y="1598426"/>
            <a:ext cx="5904057" cy="28916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La población objetivo de este robot son los adultos de la tercera edad, los cuales son mas propensos a olvidar su medicación. Por lo mismo se pretende que sea un robot de fácil acceso y entendimiento, sin embargo la acción de suministrar deberá ser realizada por un joven o adulto responsable.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Las medicinas se almacenaran manualmente dentro del robot y se configurara cada horario de la misma a través de LABVIEW (Puede cambiar). </a:t>
            </a:r>
            <a:endParaRPr dirty="0"/>
          </a:p>
        </p:txBody>
      </p:sp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1" name="Google Shape;1621;p75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719060" y="1855834"/>
            <a:ext cx="1372999" cy="1416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2" name="Google Shape;1622;p75"/>
          <p:cNvPicPr preferRelativeResize="0"/>
          <p:nvPr/>
        </p:nvPicPr>
        <p:blipFill rotWithShape="1">
          <a:blip r:embed="rId4"/>
          <a:srcRect/>
          <a:stretch/>
        </p:blipFill>
        <p:spPr>
          <a:xfrm>
            <a:off x="2313123" y="1829282"/>
            <a:ext cx="1373000" cy="1469110"/>
          </a:xfrm>
          <a:prstGeom prst="rect">
            <a:avLst/>
          </a:prstGeom>
          <a:noFill/>
          <a:ln>
            <a:noFill/>
          </a:ln>
        </p:spPr>
      </p:pic>
      <p:sp>
        <p:nvSpPr>
          <p:cNvPr id="1623" name="Google Shape;1623;p75"/>
          <p:cNvSpPr txBox="1">
            <a:spLocks noGrp="1"/>
          </p:cNvSpPr>
          <p:nvPr>
            <p:ph type="title"/>
          </p:nvPr>
        </p:nvSpPr>
        <p:spPr>
          <a:xfrm>
            <a:off x="719060" y="0"/>
            <a:ext cx="2604000" cy="85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PLANOS</a:t>
            </a:r>
            <a:endParaRPr dirty="0"/>
          </a:p>
        </p:txBody>
      </p:sp>
      <p:sp>
        <p:nvSpPr>
          <p:cNvPr id="1625" name="Google Shape;1625;p75"/>
          <p:cNvSpPr/>
          <p:nvPr/>
        </p:nvSpPr>
        <p:spPr>
          <a:xfrm>
            <a:off x="2261817" y="1103839"/>
            <a:ext cx="1480652" cy="2935821"/>
          </a:xfrm>
          <a:custGeom>
            <a:avLst/>
            <a:gdLst/>
            <a:ahLst/>
            <a:cxnLst/>
            <a:rect l="l" t="t" r="r" b="b"/>
            <a:pathLst>
              <a:path w="43370" h="85981" extrusionOk="0">
                <a:moveTo>
                  <a:pt x="25827" y="3794"/>
                </a:moveTo>
                <a:lnTo>
                  <a:pt x="25827" y="4045"/>
                </a:lnTo>
                <a:lnTo>
                  <a:pt x="25845" y="4047"/>
                </a:lnTo>
                <a:cubicBezTo>
                  <a:pt x="25856" y="4066"/>
                  <a:pt x="25857" y="4090"/>
                  <a:pt x="25850" y="4111"/>
                </a:cubicBezTo>
                <a:lnTo>
                  <a:pt x="17205" y="4129"/>
                </a:lnTo>
                <a:lnTo>
                  <a:pt x="17193" y="4382"/>
                </a:lnTo>
                <a:lnTo>
                  <a:pt x="17156" y="4111"/>
                </a:lnTo>
                <a:cubicBezTo>
                  <a:pt x="17147" y="4092"/>
                  <a:pt x="17148" y="4068"/>
                  <a:pt x="17159" y="4048"/>
                </a:cubicBezTo>
                <a:lnTo>
                  <a:pt x="17226" y="4048"/>
                </a:lnTo>
                <a:lnTo>
                  <a:pt x="25807" y="4047"/>
                </a:lnTo>
                <a:lnTo>
                  <a:pt x="25827" y="3794"/>
                </a:lnTo>
                <a:close/>
                <a:moveTo>
                  <a:pt x="17178" y="3543"/>
                </a:moveTo>
                <a:cubicBezTo>
                  <a:pt x="16876" y="3543"/>
                  <a:pt x="16647" y="3775"/>
                  <a:pt x="16647" y="4083"/>
                </a:cubicBezTo>
                <a:cubicBezTo>
                  <a:pt x="16647" y="4395"/>
                  <a:pt x="16881" y="4631"/>
                  <a:pt x="17223" y="4631"/>
                </a:cubicBezTo>
                <a:lnTo>
                  <a:pt x="17227" y="4631"/>
                </a:lnTo>
                <a:lnTo>
                  <a:pt x="25757" y="4630"/>
                </a:lnTo>
                <a:cubicBezTo>
                  <a:pt x="25765" y="4631"/>
                  <a:pt x="25805" y="4633"/>
                  <a:pt x="25812" y="4633"/>
                </a:cubicBezTo>
                <a:cubicBezTo>
                  <a:pt x="26122" y="4633"/>
                  <a:pt x="26357" y="4397"/>
                  <a:pt x="26357" y="4083"/>
                </a:cubicBezTo>
                <a:cubicBezTo>
                  <a:pt x="26357" y="3775"/>
                  <a:pt x="26129" y="3543"/>
                  <a:pt x="25827" y="3543"/>
                </a:cubicBezTo>
                <a:lnTo>
                  <a:pt x="17256" y="3549"/>
                </a:lnTo>
                <a:cubicBezTo>
                  <a:pt x="17245" y="3547"/>
                  <a:pt x="17187" y="3543"/>
                  <a:pt x="17178" y="3543"/>
                </a:cubicBezTo>
                <a:close/>
                <a:moveTo>
                  <a:pt x="41722" y="7196"/>
                </a:moveTo>
                <a:lnTo>
                  <a:pt x="41722" y="78527"/>
                </a:lnTo>
                <a:lnTo>
                  <a:pt x="1739" y="78527"/>
                </a:lnTo>
                <a:lnTo>
                  <a:pt x="1739" y="7196"/>
                </a:lnTo>
                <a:close/>
                <a:moveTo>
                  <a:pt x="1488" y="6694"/>
                </a:moveTo>
                <a:cubicBezTo>
                  <a:pt x="1349" y="6694"/>
                  <a:pt x="1237" y="6806"/>
                  <a:pt x="1237" y="6945"/>
                </a:cubicBezTo>
                <a:lnTo>
                  <a:pt x="1237" y="78778"/>
                </a:lnTo>
                <a:cubicBezTo>
                  <a:pt x="1237" y="78917"/>
                  <a:pt x="1349" y="79029"/>
                  <a:pt x="1488" y="79029"/>
                </a:cubicBezTo>
                <a:lnTo>
                  <a:pt x="41972" y="79029"/>
                </a:lnTo>
                <a:cubicBezTo>
                  <a:pt x="42111" y="79029"/>
                  <a:pt x="42223" y="78917"/>
                  <a:pt x="42223" y="78778"/>
                </a:cubicBezTo>
                <a:lnTo>
                  <a:pt x="42223" y="6945"/>
                </a:lnTo>
                <a:cubicBezTo>
                  <a:pt x="42223" y="6806"/>
                  <a:pt x="42111" y="6694"/>
                  <a:pt x="41972" y="6694"/>
                </a:cubicBezTo>
                <a:close/>
                <a:moveTo>
                  <a:pt x="7894" y="81457"/>
                </a:moveTo>
                <a:cubicBezTo>
                  <a:pt x="7754" y="81457"/>
                  <a:pt x="7642" y="81569"/>
                  <a:pt x="7642" y="81708"/>
                </a:cubicBezTo>
                <a:lnTo>
                  <a:pt x="7642" y="81926"/>
                </a:lnTo>
                <a:cubicBezTo>
                  <a:pt x="7642" y="82065"/>
                  <a:pt x="7754" y="82177"/>
                  <a:pt x="7894" y="82177"/>
                </a:cubicBezTo>
                <a:lnTo>
                  <a:pt x="9495" y="82177"/>
                </a:lnTo>
                <a:cubicBezTo>
                  <a:pt x="9625" y="82177"/>
                  <a:pt x="9734" y="82077"/>
                  <a:pt x="9744" y="81947"/>
                </a:cubicBezTo>
                <a:lnTo>
                  <a:pt x="9764" y="81729"/>
                </a:lnTo>
                <a:cubicBezTo>
                  <a:pt x="9776" y="81582"/>
                  <a:pt x="9660" y="81457"/>
                  <a:pt x="9512" y="81457"/>
                </a:cubicBezTo>
                <a:close/>
                <a:moveTo>
                  <a:pt x="22144" y="81995"/>
                </a:moveTo>
                <a:lnTo>
                  <a:pt x="22144" y="82911"/>
                </a:lnTo>
                <a:lnTo>
                  <a:pt x="21208" y="82911"/>
                </a:lnTo>
                <a:lnTo>
                  <a:pt x="21208" y="81995"/>
                </a:lnTo>
                <a:close/>
                <a:moveTo>
                  <a:pt x="33797" y="83129"/>
                </a:moveTo>
                <a:cubicBezTo>
                  <a:pt x="33798" y="83130"/>
                  <a:pt x="33798" y="83130"/>
                  <a:pt x="33798" y="83131"/>
                </a:cubicBezTo>
                <a:lnTo>
                  <a:pt x="33797" y="83129"/>
                </a:lnTo>
                <a:close/>
                <a:moveTo>
                  <a:pt x="21046" y="81493"/>
                </a:moveTo>
                <a:cubicBezTo>
                  <a:pt x="20857" y="81493"/>
                  <a:pt x="20705" y="81646"/>
                  <a:pt x="20706" y="81835"/>
                </a:cubicBezTo>
                <a:lnTo>
                  <a:pt x="20706" y="83091"/>
                </a:lnTo>
                <a:cubicBezTo>
                  <a:pt x="20706" y="83268"/>
                  <a:pt x="20860" y="83413"/>
                  <a:pt x="21048" y="83413"/>
                </a:cubicBezTo>
                <a:lnTo>
                  <a:pt x="22304" y="83413"/>
                </a:lnTo>
                <a:lnTo>
                  <a:pt x="22304" y="83415"/>
                </a:lnTo>
                <a:cubicBezTo>
                  <a:pt x="22492" y="83415"/>
                  <a:pt x="22645" y="83268"/>
                  <a:pt x="22646" y="83091"/>
                </a:cubicBezTo>
                <a:lnTo>
                  <a:pt x="22646" y="81835"/>
                </a:lnTo>
                <a:cubicBezTo>
                  <a:pt x="22646" y="81647"/>
                  <a:pt x="22500" y="81493"/>
                  <a:pt x="22322" y="81493"/>
                </a:cubicBezTo>
                <a:lnTo>
                  <a:pt x="21048" y="81493"/>
                </a:lnTo>
                <a:cubicBezTo>
                  <a:pt x="21047" y="81493"/>
                  <a:pt x="21047" y="81493"/>
                  <a:pt x="21046" y="81493"/>
                </a:cubicBezTo>
                <a:close/>
                <a:moveTo>
                  <a:pt x="33684" y="81407"/>
                </a:moveTo>
                <a:cubicBezTo>
                  <a:pt x="33624" y="81407"/>
                  <a:pt x="33563" y="81420"/>
                  <a:pt x="33508" y="81446"/>
                </a:cubicBezTo>
                <a:cubicBezTo>
                  <a:pt x="33483" y="81458"/>
                  <a:pt x="33460" y="81476"/>
                  <a:pt x="33441" y="81496"/>
                </a:cubicBezTo>
                <a:lnTo>
                  <a:pt x="32861" y="82093"/>
                </a:lnTo>
                <a:cubicBezTo>
                  <a:pt x="32755" y="82198"/>
                  <a:pt x="32695" y="82342"/>
                  <a:pt x="32696" y="82490"/>
                </a:cubicBezTo>
                <a:cubicBezTo>
                  <a:pt x="32696" y="82668"/>
                  <a:pt x="32777" y="82796"/>
                  <a:pt x="32861" y="82904"/>
                </a:cubicBezTo>
                <a:lnTo>
                  <a:pt x="33442" y="83485"/>
                </a:lnTo>
                <a:cubicBezTo>
                  <a:pt x="33505" y="83551"/>
                  <a:pt x="33593" y="83587"/>
                  <a:pt x="33683" y="83587"/>
                </a:cubicBezTo>
                <a:lnTo>
                  <a:pt x="33683" y="83587"/>
                </a:lnTo>
                <a:cubicBezTo>
                  <a:pt x="33987" y="83585"/>
                  <a:pt x="34139" y="83219"/>
                  <a:pt x="33924" y="83004"/>
                </a:cubicBezTo>
                <a:lnTo>
                  <a:pt x="33411" y="82490"/>
                </a:lnTo>
                <a:lnTo>
                  <a:pt x="33925" y="81975"/>
                </a:lnTo>
                <a:cubicBezTo>
                  <a:pt x="34060" y="81842"/>
                  <a:pt x="34060" y="81626"/>
                  <a:pt x="33925" y="81493"/>
                </a:cubicBezTo>
                <a:cubicBezTo>
                  <a:pt x="33906" y="81475"/>
                  <a:pt x="33883" y="81458"/>
                  <a:pt x="33859" y="81446"/>
                </a:cubicBezTo>
                <a:cubicBezTo>
                  <a:pt x="33804" y="81420"/>
                  <a:pt x="33744" y="81407"/>
                  <a:pt x="33684" y="81407"/>
                </a:cubicBezTo>
                <a:close/>
                <a:moveTo>
                  <a:pt x="33683" y="83587"/>
                </a:moveTo>
                <a:cubicBezTo>
                  <a:pt x="33683" y="83587"/>
                  <a:pt x="33683" y="83587"/>
                  <a:pt x="33683" y="83587"/>
                </a:cubicBezTo>
                <a:lnTo>
                  <a:pt x="33684" y="83587"/>
                </a:lnTo>
                <a:cubicBezTo>
                  <a:pt x="33684" y="83587"/>
                  <a:pt x="33684" y="83587"/>
                  <a:pt x="33683" y="83587"/>
                </a:cubicBezTo>
                <a:close/>
                <a:moveTo>
                  <a:pt x="36715" y="501"/>
                </a:moveTo>
                <a:cubicBezTo>
                  <a:pt x="40106" y="501"/>
                  <a:pt x="42867" y="3262"/>
                  <a:pt x="42867" y="6654"/>
                </a:cubicBezTo>
                <a:lnTo>
                  <a:pt x="42867" y="79324"/>
                </a:lnTo>
                <a:cubicBezTo>
                  <a:pt x="42867" y="82717"/>
                  <a:pt x="40106" y="85476"/>
                  <a:pt x="36715" y="85476"/>
                </a:cubicBezTo>
                <a:lnTo>
                  <a:pt x="6656" y="85476"/>
                </a:lnTo>
                <a:cubicBezTo>
                  <a:pt x="3262" y="85476"/>
                  <a:pt x="503" y="82717"/>
                  <a:pt x="503" y="79324"/>
                </a:cubicBezTo>
                <a:lnTo>
                  <a:pt x="503" y="6654"/>
                </a:lnTo>
                <a:cubicBezTo>
                  <a:pt x="503" y="3262"/>
                  <a:pt x="3262" y="501"/>
                  <a:pt x="6656" y="501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lnTo>
                  <a:pt x="1" y="79324"/>
                </a:lnTo>
                <a:cubicBezTo>
                  <a:pt x="1" y="82995"/>
                  <a:pt x="2986" y="85980"/>
                  <a:pt x="6656" y="85980"/>
                </a:cubicBezTo>
                <a:lnTo>
                  <a:pt x="36715" y="85980"/>
                </a:lnTo>
                <a:cubicBezTo>
                  <a:pt x="40383" y="85980"/>
                  <a:pt x="43370" y="82993"/>
                  <a:pt x="43370" y="79324"/>
                </a:cubicBezTo>
                <a:lnTo>
                  <a:pt x="43370" y="6655"/>
                </a:lnTo>
                <a:cubicBezTo>
                  <a:pt x="43370" y="2985"/>
                  <a:pt x="40384" y="0"/>
                  <a:pt x="3671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75"/>
          <p:cNvSpPr/>
          <p:nvPr/>
        </p:nvSpPr>
        <p:spPr>
          <a:xfrm>
            <a:off x="661717" y="1103839"/>
            <a:ext cx="1480652" cy="2935821"/>
          </a:xfrm>
          <a:custGeom>
            <a:avLst/>
            <a:gdLst/>
            <a:ahLst/>
            <a:cxnLst/>
            <a:rect l="l" t="t" r="r" b="b"/>
            <a:pathLst>
              <a:path w="43370" h="85981" extrusionOk="0">
                <a:moveTo>
                  <a:pt x="25827" y="3794"/>
                </a:moveTo>
                <a:lnTo>
                  <a:pt x="25827" y="4045"/>
                </a:lnTo>
                <a:lnTo>
                  <a:pt x="25845" y="4047"/>
                </a:lnTo>
                <a:cubicBezTo>
                  <a:pt x="25856" y="4066"/>
                  <a:pt x="25857" y="4090"/>
                  <a:pt x="25850" y="4111"/>
                </a:cubicBezTo>
                <a:lnTo>
                  <a:pt x="17205" y="4129"/>
                </a:lnTo>
                <a:lnTo>
                  <a:pt x="17193" y="4382"/>
                </a:lnTo>
                <a:lnTo>
                  <a:pt x="17156" y="4111"/>
                </a:lnTo>
                <a:cubicBezTo>
                  <a:pt x="17147" y="4092"/>
                  <a:pt x="17148" y="4068"/>
                  <a:pt x="17159" y="4048"/>
                </a:cubicBezTo>
                <a:lnTo>
                  <a:pt x="17226" y="4048"/>
                </a:lnTo>
                <a:lnTo>
                  <a:pt x="25807" y="4047"/>
                </a:lnTo>
                <a:lnTo>
                  <a:pt x="25827" y="3794"/>
                </a:lnTo>
                <a:close/>
                <a:moveTo>
                  <a:pt x="17178" y="3543"/>
                </a:moveTo>
                <a:cubicBezTo>
                  <a:pt x="16876" y="3543"/>
                  <a:pt x="16647" y="3775"/>
                  <a:pt x="16647" y="4083"/>
                </a:cubicBezTo>
                <a:cubicBezTo>
                  <a:pt x="16647" y="4395"/>
                  <a:pt x="16881" y="4631"/>
                  <a:pt x="17223" y="4631"/>
                </a:cubicBezTo>
                <a:lnTo>
                  <a:pt x="17227" y="4631"/>
                </a:lnTo>
                <a:lnTo>
                  <a:pt x="25757" y="4630"/>
                </a:lnTo>
                <a:cubicBezTo>
                  <a:pt x="25765" y="4631"/>
                  <a:pt x="25805" y="4633"/>
                  <a:pt x="25812" y="4633"/>
                </a:cubicBezTo>
                <a:cubicBezTo>
                  <a:pt x="26122" y="4633"/>
                  <a:pt x="26357" y="4397"/>
                  <a:pt x="26357" y="4083"/>
                </a:cubicBezTo>
                <a:cubicBezTo>
                  <a:pt x="26357" y="3775"/>
                  <a:pt x="26129" y="3543"/>
                  <a:pt x="25827" y="3543"/>
                </a:cubicBezTo>
                <a:lnTo>
                  <a:pt x="17256" y="3549"/>
                </a:lnTo>
                <a:cubicBezTo>
                  <a:pt x="17245" y="3547"/>
                  <a:pt x="17187" y="3543"/>
                  <a:pt x="17178" y="3543"/>
                </a:cubicBezTo>
                <a:close/>
                <a:moveTo>
                  <a:pt x="41722" y="7196"/>
                </a:moveTo>
                <a:lnTo>
                  <a:pt x="41722" y="78527"/>
                </a:lnTo>
                <a:lnTo>
                  <a:pt x="1739" y="78527"/>
                </a:lnTo>
                <a:lnTo>
                  <a:pt x="1739" y="7196"/>
                </a:lnTo>
                <a:close/>
                <a:moveTo>
                  <a:pt x="1488" y="6694"/>
                </a:moveTo>
                <a:cubicBezTo>
                  <a:pt x="1349" y="6694"/>
                  <a:pt x="1237" y="6806"/>
                  <a:pt x="1237" y="6945"/>
                </a:cubicBezTo>
                <a:lnTo>
                  <a:pt x="1237" y="78778"/>
                </a:lnTo>
                <a:cubicBezTo>
                  <a:pt x="1237" y="78917"/>
                  <a:pt x="1349" y="79029"/>
                  <a:pt x="1488" y="79029"/>
                </a:cubicBezTo>
                <a:lnTo>
                  <a:pt x="41972" y="79029"/>
                </a:lnTo>
                <a:cubicBezTo>
                  <a:pt x="42111" y="79029"/>
                  <a:pt x="42223" y="78917"/>
                  <a:pt x="42223" y="78778"/>
                </a:cubicBezTo>
                <a:lnTo>
                  <a:pt x="42223" y="6945"/>
                </a:lnTo>
                <a:cubicBezTo>
                  <a:pt x="42223" y="6806"/>
                  <a:pt x="42111" y="6694"/>
                  <a:pt x="41972" y="6694"/>
                </a:cubicBezTo>
                <a:close/>
                <a:moveTo>
                  <a:pt x="7894" y="81457"/>
                </a:moveTo>
                <a:cubicBezTo>
                  <a:pt x="7754" y="81457"/>
                  <a:pt x="7642" y="81569"/>
                  <a:pt x="7642" y="81708"/>
                </a:cubicBezTo>
                <a:lnTo>
                  <a:pt x="7642" y="81926"/>
                </a:lnTo>
                <a:cubicBezTo>
                  <a:pt x="7642" y="82065"/>
                  <a:pt x="7754" y="82177"/>
                  <a:pt x="7894" y="82177"/>
                </a:cubicBezTo>
                <a:lnTo>
                  <a:pt x="9495" y="82177"/>
                </a:lnTo>
                <a:cubicBezTo>
                  <a:pt x="9625" y="82177"/>
                  <a:pt x="9734" y="82077"/>
                  <a:pt x="9744" y="81947"/>
                </a:cubicBezTo>
                <a:lnTo>
                  <a:pt x="9764" y="81729"/>
                </a:lnTo>
                <a:cubicBezTo>
                  <a:pt x="9776" y="81582"/>
                  <a:pt x="9660" y="81457"/>
                  <a:pt x="9512" y="81457"/>
                </a:cubicBezTo>
                <a:close/>
                <a:moveTo>
                  <a:pt x="22144" y="81995"/>
                </a:moveTo>
                <a:lnTo>
                  <a:pt x="22144" y="82911"/>
                </a:lnTo>
                <a:lnTo>
                  <a:pt x="21208" y="82911"/>
                </a:lnTo>
                <a:lnTo>
                  <a:pt x="21208" y="81995"/>
                </a:lnTo>
                <a:close/>
                <a:moveTo>
                  <a:pt x="33797" y="83129"/>
                </a:moveTo>
                <a:cubicBezTo>
                  <a:pt x="33798" y="83130"/>
                  <a:pt x="33798" y="83130"/>
                  <a:pt x="33798" y="83131"/>
                </a:cubicBezTo>
                <a:lnTo>
                  <a:pt x="33797" y="83129"/>
                </a:lnTo>
                <a:close/>
                <a:moveTo>
                  <a:pt x="21046" y="81493"/>
                </a:moveTo>
                <a:cubicBezTo>
                  <a:pt x="20857" y="81493"/>
                  <a:pt x="20705" y="81646"/>
                  <a:pt x="20706" y="81835"/>
                </a:cubicBezTo>
                <a:lnTo>
                  <a:pt x="20706" y="83091"/>
                </a:lnTo>
                <a:cubicBezTo>
                  <a:pt x="20706" y="83268"/>
                  <a:pt x="20860" y="83413"/>
                  <a:pt x="21048" y="83413"/>
                </a:cubicBezTo>
                <a:lnTo>
                  <a:pt x="22304" y="83413"/>
                </a:lnTo>
                <a:lnTo>
                  <a:pt x="22304" y="83415"/>
                </a:lnTo>
                <a:cubicBezTo>
                  <a:pt x="22492" y="83415"/>
                  <a:pt x="22645" y="83268"/>
                  <a:pt x="22646" y="83091"/>
                </a:cubicBezTo>
                <a:lnTo>
                  <a:pt x="22646" y="81835"/>
                </a:lnTo>
                <a:cubicBezTo>
                  <a:pt x="22646" y="81647"/>
                  <a:pt x="22500" y="81493"/>
                  <a:pt x="22322" y="81493"/>
                </a:cubicBezTo>
                <a:lnTo>
                  <a:pt x="21048" y="81493"/>
                </a:lnTo>
                <a:cubicBezTo>
                  <a:pt x="21047" y="81493"/>
                  <a:pt x="21047" y="81493"/>
                  <a:pt x="21046" y="81493"/>
                </a:cubicBezTo>
                <a:close/>
                <a:moveTo>
                  <a:pt x="33684" y="81407"/>
                </a:moveTo>
                <a:cubicBezTo>
                  <a:pt x="33624" y="81407"/>
                  <a:pt x="33563" y="81420"/>
                  <a:pt x="33508" y="81446"/>
                </a:cubicBezTo>
                <a:cubicBezTo>
                  <a:pt x="33483" y="81458"/>
                  <a:pt x="33460" y="81476"/>
                  <a:pt x="33441" y="81496"/>
                </a:cubicBezTo>
                <a:lnTo>
                  <a:pt x="32861" y="82093"/>
                </a:lnTo>
                <a:cubicBezTo>
                  <a:pt x="32755" y="82198"/>
                  <a:pt x="32695" y="82342"/>
                  <a:pt x="32696" y="82490"/>
                </a:cubicBezTo>
                <a:cubicBezTo>
                  <a:pt x="32696" y="82668"/>
                  <a:pt x="32777" y="82796"/>
                  <a:pt x="32861" y="82904"/>
                </a:cubicBezTo>
                <a:lnTo>
                  <a:pt x="33442" y="83485"/>
                </a:lnTo>
                <a:cubicBezTo>
                  <a:pt x="33505" y="83551"/>
                  <a:pt x="33593" y="83587"/>
                  <a:pt x="33683" y="83587"/>
                </a:cubicBezTo>
                <a:lnTo>
                  <a:pt x="33683" y="83587"/>
                </a:lnTo>
                <a:cubicBezTo>
                  <a:pt x="33987" y="83585"/>
                  <a:pt x="34139" y="83219"/>
                  <a:pt x="33924" y="83004"/>
                </a:cubicBezTo>
                <a:lnTo>
                  <a:pt x="33411" y="82490"/>
                </a:lnTo>
                <a:lnTo>
                  <a:pt x="33925" y="81975"/>
                </a:lnTo>
                <a:cubicBezTo>
                  <a:pt x="34060" y="81842"/>
                  <a:pt x="34060" y="81626"/>
                  <a:pt x="33925" y="81493"/>
                </a:cubicBezTo>
                <a:cubicBezTo>
                  <a:pt x="33906" y="81475"/>
                  <a:pt x="33883" y="81458"/>
                  <a:pt x="33859" y="81446"/>
                </a:cubicBezTo>
                <a:cubicBezTo>
                  <a:pt x="33804" y="81420"/>
                  <a:pt x="33744" y="81407"/>
                  <a:pt x="33684" y="81407"/>
                </a:cubicBezTo>
                <a:close/>
                <a:moveTo>
                  <a:pt x="33683" y="83587"/>
                </a:moveTo>
                <a:cubicBezTo>
                  <a:pt x="33683" y="83587"/>
                  <a:pt x="33683" y="83587"/>
                  <a:pt x="33683" y="83587"/>
                </a:cubicBezTo>
                <a:lnTo>
                  <a:pt x="33684" y="83587"/>
                </a:lnTo>
                <a:cubicBezTo>
                  <a:pt x="33684" y="83587"/>
                  <a:pt x="33684" y="83587"/>
                  <a:pt x="33683" y="83587"/>
                </a:cubicBezTo>
                <a:close/>
                <a:moveTo>
                  <a:pt x="36715" y="501"/>
                </a:moveTo>
                <a:cubicBezTo>
                  <a:pt x="40106" y="501"/>
                  <a:pt x="42867" y="3262"/>
                  <a:pt x="42867" y="6654"/>
                </a:cubicBezTo>
                <a:lnTo>
                  <a:pt x="42867" y="79324"/>
                </a:lnTo>
                <a:cubicBezTo>
                  <a:pt x="42867" y="82717"/>
                  <a:pt x="40106" y="85476"/>
                  <a:pt x="36715" y="85476"/>
                </a:cubicBezTo>
                <a:lnTo>
                  <a:pt x="6656" y="85476"/>
                </a:lnTo>
                <a:cubicBezTo>
                  <a:pt x="3262" y="85476"/>
                  <a:pt x="503" y="82717"/>
                  <a:pt x="503" y="79324"/>
                </a:cubicBezTo>
                <a:lnTo>
                  <a:pt x="503" y="6654"/>
                </a:lnTo>
                <a:cubicBezTo>
                  <a:pt x="503" y="3262"/>
                  <a:pt x="3262" y="501"/>
                  <a:pt x="6656" y="501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lnTo>
                  <a:pt x="1" y="79324"/>
                </a:lnTo>
                <a:cubicBezTo>
                  <a:pt x="1" y="82995"/>
                  <a:pt x="2986" y="85980"/>
                  <a:pt x="6656" y="85980"/>
                </a:cubicBezTo>
                <a:lnTo>
                  <a:pt x="36715" y="85980"/>
                </a:lnTo>
                <a:cubicBezTo>
                  <a:pt x="40383" y="85980"/>
                  <a:pt x="43370" y="82993"/>
                  <a:pt x="43370" y="79324"/>
                </a:cubicBezTo>
                <a:lnTo>
                  <a:pt x="43370" y="6655"/>
                </a:lnTo>
                <a:cubicBezTo>
                  <a:pt x="43370" y="2985"/>
                  <a:pt x="40384" y="0"/>
                  <a:pt x="3671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Google Shape;1621;p75">
            <a:extLst>
              <a:ext uri="{FF2B5EF4-FFF2-40B4-BE49-F238E27FC236}">
                <a16:creationId xmlns:a16="http://schemas.microsoft.com/office/drawing/2014/main" id="{22F31BF4-20F9-43BE-AD80-3005E0D6328B}"/>
              </a:ext>
            </a:extLst>
          </p:cNvPr>
          <p:cNvPicPr preferRelativeResize="0"/>
          <p:nvPr/>
        </p:nvPicPr>
        <p:blipFill rotWithShape="1">
          <a:blip r:embed="rId5"/>
          <a:srcRect/>
          <a:stretch/>
        </p:blipFill>
        <p:spPr>
          <a:xfrm>
            <a:off x="3893193" y="1882117"/>
            <a:ext cx="1372999" cy="1363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622;p75">
            <a:extLst>
              <a:ext uri="{FF2B5EF4-FFF2-40B4-BE49-F238E27FC236}">
                <a16:creationId xmlns:a16="http://schemas.microsoft.com/office/drawing/2014/main" id="{75C7768C-1D80-4F4B-8AFB-5BE886860E75}"/>
              </a:ext>
            </a:extLst>
          </p:cNvPr>
          <p:cNvPicPr preferRelativeResize="0"/>
          <p:nvPr/>
        </p:nvPicPr>
        <p:blipFill rotWithShape="1">
          <a:blip r:embed="rId6"/>
          <a:srcRect/>
          <a:stretch/>
        </p:blipFill>
        <p:spPr>
          <a:xfrm>
            <a:off x="5487256" y="1890351"/>
            <a:ext cx="1373000" cy="134697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625;p75">
            <a:extLst>
              <a:ext uri="{FF2B5EF4-FFF2-40B4-BE49-F238E27FC236}">
                <a16:creationId xmlns:a16="http://schemas.microsoft.com/office/drawing/2014/main" id="{FE791CEF-BAFE-409E-B1B1-40348585C756}"/>
              </a:ext>
            </a:extLst>
          </p:cNvPr>
          <p:cNvSpPr/>
          <p:nvPr/>
        </p:nvSpPr>
        <p:spPr>
          <a:xfrm>
            <a:off x="5435950" y="1103839"/>
            <a:ext cx="1480652" cy="2935821"/>
          </a:xfrm>
          <a:custGeom>
            <a:avLst/>
            <a:gdLst/>
            <a:ahLst/>
            <a:cxnLst/>
            <a:rect l="l" t="t" r="r" b="b"/>
            <a:pathLst>
              <a:path w="43370" h="85981" extrusionOk="0">
                <a:moveTo>
                  <a:pt x="25827" y="3794"/>
                </a:moveTo>
                <a:lnTo>
                  <a:pt x="25827" y="4045"/>
                </a:lnTo>
                <a:lnTo>
                  <a:pt x="25845" y="4047"/>
                </a:lnTo>
                <a:cubicBezTo>
                  <a:pt x="25856" y="4066"/>
                  <a:pt x="25857" y="4090"/>
                  <a:pt x="25850" y="4111"/>
                </a:cubicBezTo>
                <a:lnTo>
                  <a:pt x="17205" y="4129"/>
                </a:lnTo>
                <a:lnTo>
                  <a:pt x="17193" y="4382"/>
                </a:lnTo>
                <a:lnTo>
                  <a:pt x="17156" y="4111"/>
                </a:lnTo>
                <a:cubicBezTo>
                  <a:pt x="17147" y="4092"/>
                  <a:pt x="17148" y="4068"/>
                  <a:pt x="17159" y="4048"/>
                </a:cubicBezTo>
                <a:lnTo>
                  <a:pt x="17226" y="4048"/>
                </a:lnTo>
                <a:lnTo>
                  <a:pt x="25807" y="4047"/>
                </a:lnTo>
                <a:lnTo>
                  <a:pt x="25827" y="3794"/>
                </a:lnTo>
                <a:close/>
                <a:moveTo>
                  <a:pt x="17178" y="3543"/>
                </a:moveTo>
                <a:cubicBezTo>
                  <a:pt x="16876" y="3543"/>
                  <a:pt x="16647" y="3775"/>
                  <a:pt x="16647" y="4083"/>
                </a:cubicBezTo>
                <a:cubicBezTo>
                  <a:pt x="16647" y="4395"/>
                  <a:pt x="16881" y="4631"/>
                  <a:pt x="17223" y="4631"/>
                </a:cubicBezTo>
                <a:lnTo>
                  <a:pt x="17227" y="4631"/>
                </a:lnTo>
                <a:lnTo>
                  <a:pt x="25757" y="4630"/>
                </a:lnTo>
                <a:cubicBezTo>
                  <a:pt x="25765" y="4631"/>
                  <a:pt x="25805" y="4633"/>
                  <a:pt x="25812" y="4633"/>
                </a:cubicBezTo>
                <a:cubicBezTo>
                  <a:pt x="26122" y="4633"/>
                  <a:pt x="26357" y="4397"/>
                  <a:pt x="26357" y="4083"/>
                </a:cubicBezTo>
                <a:cubicBezTo>
                  <a:pt x="26357" y="3775"/>
                  <a:pt x="26129" y="3543"/>
                  <a:pt x="25827" y="3543"/>
                </a:cubicBezTo>
                <a:lnTo>
                  <a:pt x="17256" y="3549"/>
                </a:lnTo>
                <a:cubicBezTo>
                  <a:pt x="17245" y="3547"/>
                  <a:pt x="17187" y="3543"/>
                  <a:pt x="17178" y="3543"/>
                </a:cubicBezTo>
                <a:close/>
                <a:moveTo>
                  <a:pt x="41722" y="7196"/>
                </a:moveTo>
                <a:lnTo>
                  <a:pt x="41722" y="78527"/>
                </a:lnTo>
                <a:lnTo>
                  <a:pt x="1739" y="78527"/>
                </a:lnTo>
                <a:lnTo>
                  <a:pt x="1739" y="7196"/>
                </a:lnTo>
                <a:close/>
                <a:moveTo>
                  <a:pt x="1488" y="6694"/>
                </a:moveTo>
                <a:cubicBezTo>
                  <a:pt x="1349" y="6694"/>
                  <a:pt x="1237" y="6806"/>
                  <a:pt x="1237" y="6945"/>
                </a:cubicBezTo>
                <a:lnTo>
                  <a:pt x="1237" y="78778"/>
                </a:lnTo>
                <a:cubicBezTo>
                  <a:pt x="1237" y="78917"/>
                  <a:pt x="1349" y="79029"/>
                  <a:pt x="1488" y="79029"/>
                </a:cubicBezTo>
                <a:lnTo>
                  <a:pt x="41972" y="79029"/>
                </a:lnTo>
                <a:cubicBezTo>
                  <a:pt x="42111" y="79029"/>
                  <a:pt x="42223" y="78917"/>
                  <a:pt x="42223" y="78778"/>
                </a:cubicBezTo>
                <a:lnTo>
                  <a:pt x="42223" y="6945"/>
                </a:lnTo>
                <a:cubicBezTo>
                  <a:pt x="42223" y="6806"/>
                  <a:pt x="42111" y="6694"/>
                  <a:pt x="41972" y="6694"/>
                </a:cubicBezTo>
                <a:close/>
                <a:moveTo>
                  <a:pt x="7894" y="81457"/>
                </a:moveTo>
                <a:cubicBezTo>
                  <a:pt x="7754" y="81457"/>
                  <a:pt x="7642" y="81569"/>
                  <a:pt x="7642" y="81708"/>
                </a:cubicBezTo>
                <a:lnTo>
                  <a:pt x="7642" y="81926"/>
                </a:lnTo>
                <a:cubicBezTo>
                  <a:pt x="7642" y="82065"/>
                  <a:pt x="7754" y="82177"/>
                  <a:pt x="7894" y="82177"/>
                </a:cubicBezTo>
                <a:lnTo>
                  <a:pt x="9495" y="82177"/>
                </a:lnTo>
                <a:cubicBezTo>
                  <a:pt x="9625" y="82177"/>
                  <a:pt x="9734" y="82077"/>
                  <a:pt x="9744" y="81947"/>
                </a:cubicBezTo>
                <a:lnTo>
                  <a:pt x="9764" y="81729"/>
                </a:lnTo>
                <a:cubicBezTo>
                  <a:pt x="9776" y="81582"/>
                  <a:pt x="9660" y="81457"/>
                  <a:pt x="9512" y="81457"/>
                </a:cubicBezTo>
                <a:close/>
                <a:moveTo>
                  <a:pt x="22144" y="81995"/>
                </a:moveTo>
                <a:lnTo>
                  <a:pt x="22144" y="82911"/>
                </a:lnTo>
                <a:lnTo>
                  <a:pt x="21208" y="82911"/>
                </a:lnTo>
                <a:lnTo>
                  <a:pt x="21208" y="81995"/>
                </a:lnTo>
                <a:close/>
                <a:moveTo>
                  <a:pt x="33797" y="83129"/>
                </a:moveTo>
                <a:cubicBezTo>
                  <a:pt x="33798" y="83130"/>
                  <a:pt x="33798" y="83130"/>
                  <a:pt x="33798" y="83131"/>
                </a:cubicBezTo>
                <a:lnTo>
                  <a:pt x="33797" y="83129"/>
                </a:lnTo>
                <a:close/>
                <a:moveTo>
                  <a:pt x="21046" y="81493"/>
                </a:moveTo>
                <a:cubicBezTo>
                  <a:pt x="20857" y="81493"/>
                  <a:pt x="20705" y="81646"/>
                  <a:pt x="20706" y="81835"/>
                </a:cubicBezTo>
                <a:lnTo>
                  <a:pt x="20706" y="83091"/>
                </a:lnTo>
                <a:cubicBezTo>
                  <a:pt x="20706" y="83268"/>
                  <a:pt x="20860" y="83413"/>
                  <a:pt x="21048" y="83413"/>
                </a:cubicBezTo>
                <a:lnTo>
                  <a:pt x="22304" y="83413"/>
                </a:lnTo>
                <a:lnTo>
                  <a:pt x="22304" y="83415"/>
                </a:lnTo>
                <a:cubicBezTo>
                  <a:pt x="22492" y="83415"/>
                  <a:pt x="22645" y="83268"/>
                  <a:pt x="22646" y="83091"/>
                </a:cubicBezTo>
                <a:lnTo>
                  <a:pt x="22646" y="81835"/>
                </a:lnTo>
                <a:cubicBezTo>
                  <a:pt x="22646" y="81647"/>
                  <a:pt x="22500" y="81493"/>
                  <a:pt x="22322" y="81493"/>
                </a:cubicBezTo>
                <a:lnTo>
                  <a:pt x="21048" y="81493"/>
                </a:lnTo>
                <a:cubicBezTo>
                  <a:pt x="21047" y="81493"/>
                  <a:pt x="21047" y="81493"/>
                  <a:pt x="21046" y="81493"/>
                </a:cubicBezTo>
                <a:close/>
                <a:moveTo>
                  <a:pt x="33684" y="81407"/>
                </a:moveTo>
                <a:cubicBezTo>
                  <a:pt x="33624" y="81407"/>
                  <a:pt x="33563" y="81420"/>
                  <a:pt x="33508" y="81446"/>
                </a:cubicBezTo>
                <a:cubicBezTo>
                  <a:pt x="33483" y="81458"/>
                  <a:pt x="33460" y="81476"/>
                  <a:pt x="33441" y="81496"/>
                </a:cubicBezTo>
                <a:lnTo>
                  <a:pt x="32861" y="82093"/>
                </a:lnTo>
                <a:cubicBezTo>
                  <a:pt x="32755" y="82198"/>
                  <a:pt x="32695" y="82342"/>
                  <a:pt x="32696" y="82490"/>
                </a:cubicBezTo>
                <a:cubicBezTo>
                  <a:pt x="32696" y="82668"/>
                  <a:pt x="32777" y="82796"/>
                  <a:pt x="32861" y="82904"/>
                </a:cubicBezTo>
                <a:lnTo>
                  <a:pt x="33442" y="83485"/>
                </a:lnTo>
                <a:cubicBezTo>
                  <a:pt x="33505" y="83551"/>
                  <a:pt x="33593" y="83587"/>
                  <a:pt x="33683" y="83587"/>
                </a:cubicBezTo>
                <a:lnTo>
                  <a:pt x="33683" y="83587"/>
                </a:lnTo>
                <a:cubicBezTo>
                  <a:pt x="33987" y="83585"/>
                  <a:pt x="34139" y="83219"/>
                  <a:pt x="33924" y="83004"/>
                </a:cubicBezTo>
                <a:lnTo>
                  <a:pt x="33411" y="82490"/>
                </a:lnTo>
                <a:lnTo>
                  <a:pt x="33925" y="81975"/>
                </a:lnTo>
                <a:cubicBezTo>
                  <a:pt x="34060" y="81842"/>
                  <a:pt x="34060" y="81626"/>
                  <a:pt x="33925" y="81493"/>
                </a:cubicBezTo>
                <a:cubicBezTo>
                  <a:pt x="33906" y="81475"/>
                  <a:pt x="33883" y="81458"/>
                  <a:pt x="33859" y="81446"/>
                </a:cubicBezTo>
                <a:cubicBezTo>
                  <a:pt x="33804" y="81420"/>
                  <a:pt x="33744" y="81407"/>
                  <a:pt x="33684" y="81407"/>
                </a:cubicBezTo>
                <a:close/>
                <a:moveTo>
                  <a:pt x="33683" y="83587"/>
                </a:moveTo>
                <a:cubicBezTo>
                  <a:pt x="33683" y="83587"/>
                  <a:pt x="33683" y="83587"/>
                  <a:pt x="33683" y="83587"/>
                </a:cubicBezTo>
                <a:lnTo>
                  <a:pt x="33684" y="83587"/>
                </a:lnTo>
                <a:cubicBezTo>
                  <a:pt x="33684" y="83587"/>
                  <a:pt x="33684" y="83587"/>
                  <a:pt x="33683" y="83587"/>
                </a:cubicBezTo>
                <a:close/>
                <a:moveTo>
                  <a:pt x="36715" y="501"/>
                </a:moveTo>
                <a:cubicBezTo>
                  <a:pt x="40106" y="501"/>
                  <a:pt x="42867" y="3262"/>
                  <a:pt x="42867" y="6654"/>
                </a:cubicBezTo>
                <a:lnTo>
                  <a:pt x="42867" y="79324"/>
                </a:lnTo>
                <a:cubicBezTo>
                  <a:pt x="42867" y="82717"/>
                  <a:pt x="40106" y="85476"/>
                  <a:pt x="36715" y="85476"/>
                </a:cubicBezTo>
                <a:lnTo>
                  <a:pt x="6656" y="85476"/>
                </a:lnTo>
                <a:cubicBezTo>
                  <a:pt x="3262" y="85476"/>
                  <a:pt x="503" y="82717"/>
                  <a:pt x="503" y="79324"/>
                </a:cubicBezTo>
                <a:lnTo>
                  <a:pt x="503" y="6654"/>
                </a:lnTo>
                <a:cubicBezTo>
                  <a:pt x="503" y="3262"/>
                  <a:pt x="3262" y="501"/>
                  <a:pt x="6656" y="501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lnTo>
                  <a:pt x="1" y="79324"/>
                </a:lnTo>
                <a:cubicBezTo>
                  <a:pt x="1" y="82995"/>
                  <a:pt x="2986" y="85980"/>
                  <a:pt x="6656" y="85980"/>
                </a:cubicBezTo>
                <a:lnTo>
                  <a:pt x="36715" y="85980"/>
                </a:lnTo>
                <a:cubicBezTo>
                  <a:pt x="40383" y="85980"/>
                  <a:pt x="43370" y="82993"/>
                  <a:pt x="43370" y="79324"/>
                </a:cubicBezTo>
                <a:lnTo>
                  <a:pt x="43370" y="6655"/>
                </a:lnTo>
                <a:cubicBezTo>
                  <a:pt x="43370" y="2985"/>
                  <a:pt x="40384" y="0"/>
                  <a:pt x="3671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626;p75">
            <a:extLst>
              <a:ext uri="{FF2B5EF4-FFF2-40B4-BE49-F238E27FC236}">
                <a16:creationId xmlns:a16="http://schemas.microsoft.com/office/drawing/2014/main" id="{D7D10AE7-3D32-4A14-BA82-13E68EB2C303}"/>
              </a:ext>
            </a:extLst>
          </p:cNvPr>
          <p:cNvSpPr/>
          <p:nvPr/>
        </p:nvSpPr>
        <p:spPr>
          <a:xfrm>
            <a:off x="3835850" y="1103839"/>
            <a:ext cx="1480652" cy="2935821"/>
          </a:xfrm>
          <a:custGeom>
            <a:avLst/>
            <a:gdLst/>
            <a:ahLst/>
            <a:cxnLst/>
            <a:rect l="l" t="t" r="r" b="b"/>
            <a:pathLst>
              <a:path w="43370" h="85981" extrusionOk="0">
                <a:moveTo>
                  <a:pt x="25827" y="3794"/>
                </a:moveTo>
                <a:lnTo>
                  <a:pt x="25827" y="4045"/>
                </a:lnTo>
                <a:lnTo>
                  <a:pt x="25845" y="4047"/>
                </a:lnTo>
                <a:cubicBezTo>
                  <a:pt x="25856" y="4066"/>
                  <a:pt x="25857" y="4090"/>
                  <a:pt x="25850" y="4111"/>
                </a:cubicBezTo>
                <a:lnTo>
                  <a:pt x="17205" y="4129"/>
                </a:lnTo>
                <a:lnTo>
                  <a:pt x="17193" y="4382"/>
                </a:lnTo>
                <a:lnTo>
                  <a:pt x="17156" y="4111"/>
                </a:lnTo>
                <a:cubicBezTo>
                  <a:pt x="17147" y="4092"/>
                  <a:pt x="17148" y="4068"/>
                  <a:pt x="17159" y="4048"/>
                </a:cubicBezTo>
                <a:lnTo>
                  <a:pt x="17226" y="4048"/>
                </a:lnTo>
                <a:lnTo>
                  <a:pt x="25807" y="4047"/>
                </a:lnTo>
                <a:lnTo>
                  <a:pt x="25827" y="3794"/>
                </a:lnTo>
                <a:close/>
                <a:moveTo>
                  <a:pt x="17178" y="3543"/>
                </a:moveTo>
                <a:cubicBezTo>
                  <a:pt x="16876" y="3543"/>
                  <a:pt x="16647" y="3775"/>
                  <a:pt x="16647" y="4083"/>
                </a:cubicBezTo>
                <a:cubicBezTo>
                  <a:pt x="16647" y="4395"/>
                  <a:pt x="16881" y="4631"/>
                  <a:pt x="17223" y="4631"/>
                </a:cubicBezTo>
                <a:lnTo>
                  <a:pt x="17227" y="4631"/>
                </a:lnTo>
                <a:lnTo>
                  <a:pt x="25757" y="4630"/>
                </a:lnTo>
                <a:cubicBezTo>
                  <a:pt x="25765" y="4631"/>
                  <a:pt x="25805" y="4633"/>
                  <a:pt x="25812" y="4633"/>
                </a:cubicBezTo>
                <a:cubicBezTo>
                  <a:pt x="26122" y="4633"/>
                  <a:pt x="26357" y="4397"/>
                  <a:pt x="26357" y="4083"/>
                </a:cubicBezTo>
                <a:cubicBezTo>
                  <a:pt x="26357" y="3775"/>
                  <a:pt x="26129" y="3543"/>
                  <a:pt x="25827" y="3543"/>
                </a:cubicBezTo>
                <a:lnTo>
                  <a:pt x="17256" y="3549"/>
                </a:lnTo>
                <a:cubicBezTo>
                  <a:pt x="17245" y="3547"/>
                  <a:pt x="17187" y="3543"/>
                  <a:pt x="17178" y="3543"/>
                </a:cubicBezTo>
                <a:close/>
                <a:moveTo>
                  <a:pt x="41722" y="7196"/>
                </a:moveTo>
                <a:lnTo>
                  <a:pt x="41722" y="78527"/>
                </a:lnTo>
                <a:lnTo>
                  <a:pt x="1739" y="78527"/>
                </a:lnTo>
                <a:lnTo>
                  <a:pt x="1739" y="7196"/>
                </a:lnTo>
                <a:close/>
                <a:moveTo>
                  <a:pt x="1488" y="6694"/>
                </a:moveTo>
                <a:cubicBezTo>
                  <a:pt x="1349" y="6694"/>
                  <a:pt x="1237" y="6806"/>
                  <a:pt x="1237" y="6945"/>
                </a:cubicBezTo>
                <a:lnTo>
                  <a:pt x="1237" y="78778"/>
                </a:lnTo>
                <a:cubicBezTo>
                  <a:pt x="1237" y="78917"/>
                  <a:pt x="1349" y="79029"/>
                  <a:pt x="1488" y="79029"/>
                </a:cubicBezTo>
                <a:lnTo>
                  <a:pt x="41972" y="79029"/>
                </a:lnTo>
                <a:cubicBezTo>
                  <a:pt x="42111" y="79029"/>
                  <a:pt x="42223" y="78917"/>
                  <a:pt x="42223" y="78778"/>
                </a:cubicBezTo>
                <a:lnTo>
                  <a:pt x="42223" y="6945"/>
                </a:lnTo>
                <a:cubicBezTo>
                  <a:pt x="42223" y="6806"/>
                  <a:pt x="42111" y="6694"/>
                  <a:pt x="41972" y="6694"/>
                </a:cubicBezTo>
                <a:close/>
                <a:moveTo>
                  <a:pt x="7894" y="81457"/>
                </a:moveTo>
                <a:cubicBezTo>
                  <a:pt x="7754" y="81457"/>
                  <a:pt x="7642" y="81569"/>
                  <a:pt x="7642" y="81708"/>
                </a:cubicBezTo>
                <a:lnTo>
                  <a:pt x="7642" y="81926"/>
                </a:lnTo>
                <a:cubicBezTo>
                  <a:pt x="7642" y="82065"/>
                  <a:pt x="7754" y="82177"/>
                  <a:pt x="7894" y="82177"/>
                </a:cubicBezTo>
                <a:lnTo>
                  <a:pt x="9495" y="82177"/>
                </a:lnTo>
                <a:cubicBezTo>
                  <a:pt x="9625" y="82177"/>
                  <a:pt x="9734" y="82077"/>
                  <a:pt x="9744" y="81947"/>
                </a:cubicBezTo>
                <a:lnTo>
                  <a:pt x="9764" y="81729"/>
                </a:lnTo>
                <a:cubicBezTo>
                  <a:pt x="9776" y="81582"/>
                  <a:pt x="9660" y="81457"/>
                  <a:pt x="9512" y="81457"/>
                </a:cubicBezTo>
                <a:close/>
                <a:moveTo>
                  <a:pt x="22144" y="81995"/>
                </a:moveTo>
                <a:lnTo>
                  <a:pt x="22144" y="82911"/>
                </a:lnTo>
                <a:lnTo>
                  <a:pt x="21208" y="82911"/>
                </a:lnTo>
                <a:lnTo>
                  <a:pt x="21208" y="81995"/>
                </a:lnTo>
                <a:close/>
                <a:moveTo>
                  <a:pt x="33797" y="83129"/>
                </a:moveTo>
                <a:cubicBezTo>
                  <a:pt x="33798" y="83130"/>
                  <a:pt x="33798" y="83130"/>
                  <a:pt x="33798" y="83131"/>
                </a:cubicBezTo>
                <a:lnTo>
                  <a:pt x="33797" y="83129"/>
                </a:lnTo>
                <a:close/>
                <a:moveTo>
                  <a:pt x="21046" y="81493"/>
                </a:moveTo>
                <a:cubicBezTo>
                  <a:pt x="20857" y="81493"/>
                  <a:pt x="20705" y="81646"/>
                  <a:pt x="20706" y="81835"/>
                </a:cubicBezTo>
                <a:lnTo>
                  <a:pt x="20706" y="83091"/>
                </a:lnTo>
                <a:cubicBezTo>
                  <a:pt x="20706" y="83268"/>
                  <a:pt x="20860" y="83413"/>
                  <a:pt x="21048" y="83413"/>
                </a:cubicBezTo>
                <a:lnTo>
                  <a:pt x="22304" y="83413"/>
                </a:lnTo>
                <a:lnTo>
                  <a:pt x="22304" y="83415"/>
                </a:lnTo>
                <a:cubicBezTo>
                  <a:pt x="22492" y="83415"/>
                  <a:pt x="22645" y="83268"/>
                  <a:pt x="22646" y="83091"/>
                </a:cubicBezTo>
                <a:lnTo>
                  <a:pt x="22646" y="81835"/>
                </a:lnTo>
                <a:cubicBezTo>
                  <a:pt x="22646" y="81647"/>
                  <a:pt x="22500" y="81493"/>
                  <a:pt x="22322" y="81493"/>
                </a:cubicBezTo>
                <a:lnTo>
                  <a:pt x="21048" y="81493"/>
                </a:lnTo>
                <a:cubicBezTo>
                  <a:pt x="21047" y="81493"/>
                  <a:pt x="21047" y="81493"/>
                  <a:pt x="21046" y="81493"/>
                </a:cubicBezTo>
                <a:close/>
                <a:moveTo>
                  <a:pt x="33684" y="81407"/>
                </a:moveTo>
                <a:cubicBezTo>
                  <a:pt x="33624" y="81407"/>
                  <a:pt x="33563" y="81420"/>
                  <a:pt x="33508" y="81446"/>
                </a:cubicBezTo>
                <a:cubicBezTo>
                  <a:pt x="33483" y="81458"/>
                  <a:pt x="33460" y="81476"/>
                  <a:pt x="33441" y="81496"/>
                </a:cubicBezTo>
                <a:lnTo>
                  <a:pt x="32861" y="82093"/>
                </a:lnTo>
                <a:cubicBezTo>
                  <a:pt x="32755" y="82198"/>
                  <a:pt x="32695" y="82342"/>
                  <a:pt x="32696" y="82490"/>
                </a:cubicBezTo>
                <a:cubicBezTo>
                  <a:pt x="32696" y="82668"/>
                  <a:pt x="32777" y="82796"/>
                  <a:pt x="32861" y="82904"/>
                </a:cubicBezTo>
                <a:lnTo>
                  <a:pt x="33442" y="83485"/>
                </a:lnTo>
                <a:cubicBezTo>
                  <a:pt x="33505" y="83551"/>
                  <a:pt x="33593" y="83587"/>
                  <a:pt x="33683" y="83587"/>
                </a:cubicBezTo>
                <a:lnTo>
                  <a:pt x="33683" y="83587"/>
                </a:lnTo>
                <a:cubicBezTo>
                  <a:pt x="33987" y="83585"/>
                  <a:pt x="34139" y="83219"/>
                  <a:pt x="33924" y="83004"/>
                </a:cubicBezTo>
                <a:lnTo>
                  <a:pt x="33411" y="82490"/>
                </a:lnTo>
                <a:lnTo>
                  <a:pt x="33925" y="81975"/>
                </a:lnTo>
                <a:cubicBezTo>
                  <a:pt x="34060" y="81842"/>
                  <a:pt x="34060" y="81626"/>
                  <a:pt x="33925" y="81493"/>
                </a:cubicBezTo>
                <a:cubicBezTo>
                  <a:pt x="33906" y="81475"/>
                  <a:pt x="33883" y="81458"/>
                  <a:pt x="33859" y="81446"/>
                </a:cubicBezTo>
                <a:cubicBezTo>
                  <a:pt x="33804" y="81420"/>
                  <a:pt x="33744" y="81407"/>
                  <a:pt x="33684" y="81407"/>
                </a:cubicBezTo>
                <a:close/>
                <a:moveTo>
                  <a:pt x="33683" y="83587"/>
                </a:moveTo>
                <a:cubicBezTo>
                  <a:pt x="33683" y="83587"/>
                  <a:pt x="33683" y="83587"/>
                  <a:pt x="33683" y="83587"/>
                </a:cubicBezTo>
                <a:lnTo>
                  <a:pt x="33684" y="83587"/>
                </a:lnTo>
                <a:cubicBezTo>
                  <a:pt x="33684" y="83587"/>
                  <a:pt x="33684" y="83587"/>
                  <a:pt x="33683" y="83587"/>
                </a:cubicBezTo>
                <a:close/>
                <a:moveTo>
                  <a:pt x="36715" y="501"/>
                </a:moveTo>
                <a:cubicBezTo>
                  <a:pt x="40106" y="501"/>
                  <a:pt x="42867" y="3262"/>
                  <a:pt x="42867" y="6654"/>
                </a:cubicBezTo>
                <a:lnTo>
                  <a:pt x="42867" y="79324"/>
                </a:lnTo>
                <a:cubicBezTo>
                  <a:pt x="42867" y="82717"/>
                  <a:pt x="40106" y="85476"/>
                  <a:pt x="36715" y="85476"/>
                </a:cubicBezTo>
                <a:lnTo>
                  <a:pt x="6656" y="85476"/>
                </a:lnTo>
                <a:cubicBezTo>
                  <a:pt x="3262" y="85476"/>
                  <a:pt x="503" y="82717"/>
                  <a:pt x="503" y="79324"/>
                </a:cubicBezTo>
                <a:lnTo>
                  <a:pt x="503" y="6654"/>
                </a:lnTo>
                <a:cubicBezTo>
                  <a:pt x="503" y="3262"/>
                  <a:pt x="3262" y="501"/>
                  <a:pt x="6656" y="501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lnTo>
                  <a:pt x="1" y="79324"/>
                </a:lnTo>
                <a:cubicBezTo>
                  <a:pt x="1" y="82995"/>
                  <a:pt x="2986" y="85980"/>
                  <a:pt x="6656" y="85980"/>
                </a:cubicBezTo>
                <a:lnTo>
                  <a:pt x="36715" y="85980"/>
                </a:lnTo>
                <a:cubicBezTo>
                  <a:pt x="40383" y="85980"/>
                  <a:pt x="43370" y="82993"/>
                  <a:pt x="43370" y="79324"/>
                </a:cubicBezTo>
                <a:lnTo>
                  <a:pt x="43370" y="6655"/>
                </a:lnTo>
                <a:cubicBezTo>
                  <a:pt x="43370" y="2985"/>
                  <a:pt x="40384" y="0"/>
                  <a:pt x="3671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622;p75">
            <a:extLst>
              <a:ext uri="{FF2B5EF4-FFF2-40B4-BE49-F238E27FC236}">
                <a16:creationId xmlns:a16="http://schemas.microsoft.com/office/drawing/2014/main" id="{8B863570-954A-4C5B-BD0B-97EFF9DF967D}"/>
              </a:ext>
            </a:extLst>
          </p:cNvPr>
          <p:cNvPicPr preferRelativeResize="0"/>
          <p:nvPr/>
        </p:nvPicPr>
        <p:blipFill rotWithShape="1">
          <a:blip r:embed="rId7"/>
          <a:srcRect/>
          <a:stretch/>
        </p:blipFill>
        <p:spPr>
          <a:xfrm>
            <a:off x="7087356" y="1904415"/>
            <a:ext cx="1373000" cy="131884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625;p75">
            <a:extLst>
              <a:ext uri="{FF2B5EF4-FFF2-40B4-BE49-F238E27FC236}">
                <a16:creationId xmlns:a16="http://schemas.microsoft.com/office/drawing/2014/main" id="{2AEA6A68-8DA5-479C-831C-0C48B86BF5F7}"/>
              </a:ext>
            </a:extLst>
          </p:cNvPr>
          <p:cNvSpPr/>
          <p:nvPr/>
        </p:nvSpPr>
        <p:spPr>
          <a:xfrm>
            <a:off x="7036050" y="1103839"/>
            <a:ext cx="1480652" cy="2935821"/>
          </a:xfrm>
          <a:custGeom>
            <a:avLst/>
            <a:gdLst/>
            <a:ahLst/>
            <a:cxnLst/>
            <a:rect l="l" t="t" r="r" b="b"/>
            <a:pathLst>
              <a:path w="43370" h="85981" extrusionOk="0">
                <a:moveTo>
                  <a:pt x="25827" y="3794"/>
                </a:moveTo>
                <a:lnTo>
                  <a:pt x="25827" y="4045"/>
                </a:lnTo>
                <a:lnTo>
                  <a:pt x="25845" y="4047"/>
                </a:lnTo>
                <a:cubicBezTo>
                  <a:pt x="25856" y="4066"/>
                  <a:pt x="25857" y="4090"/>
                  <a:pt x="25850" y="4111"/>
                </a:cubicBezTo>
                <a:lnTo>
                  <a:pt x="17205" y="4129"/>
                </a:lnTo>
                <a:lnTo>
                  <a:pt x="17193" y="4382"/>
                </a:lnTo>
                <a:lnTo>
                  <a:pt x="17156" y="4111"/>
                </a:lnTo>
                <a:cubicBezTo>
                  <a:pt x="17147" y="4092"/>
                  <a:pt x="17148" y="4068"/>
                  <a:pt x="17159" y="4048"/>
                </a:cubicBezTo>
                <a:lnTo>
                  <a:pt x="17226" y="4048"/>
                </a:lnTo>
                <a:lnTo>
                  <a:pt x="25807" y="4047"/>
                </a:lnTo>
                <a:lnTo>
                  <a:pt x="25827" y="3794"/>
                </a:lnTo>
                <a:close/>
                <a:moveTo>
                  <a:pt x="17178" y="3543"/>
                </a:moveTo>
                <a:cubicBezTo>
                  <a:pt x="16876" y="3543"/>
                  <a:pt x="16647" y="3775"/>
                  <a:pt x="16647" y="4083"/>
                </a:cubicBezTo>
                <a:cubicBezTo>
                  <a:pt x="16647" y="4395"/>
                  <a:pt x="16881" y="4631"/>
                  <a:pt x="17223" y="4631"/>
                </a:cubicBezTo>
                <a:lnTo>
                  <a:pt x="17227" y="4631"/>
                </a:lnTo>
                <a:lnTo>
                  <a:pt x="25757" y="4630"/>
                </a:lnTo>
                <a:cubicBezTo>
                  <a:pt x="25765" y="4631"/>
                  <a:pt x="25805" y="4633"/>
                  <a:pt x="25812" y="4633"/>
                </a:cubicBezTo>
                <a:cubicBezTo>
                  <a:pt x="26122" y="4633"/>
                  <a:pt x="26357" y="4397"/>
                  <a:pt x="26357" y="4083"/>
                </a:cubicBezTo>
                <a:cubicBezTo>
                  <a:pt x="26357" y="3775"/>
                  <a:pt x="26129" y="3543"/>
                  <a:pt x="25827" y="3543"/>
                </a:cubicBezTo>
                <a:lnTo>
                  <a:pt x="17256" y="3549"/>
                </a:lnTo>
                <a:cubicBezTo>
                  <a:pt x="17245" y="3547"/>
                  <a:pt x="17187" y="3543"/>
                  <a:pt x="17178" y="3543"/>
                </a:cubicBezTo>
                <a:close/>
                <a:moveTo>
                  <a:pt x="41722" y="7196"/>
                </a:moveTo>
                <a:lnTo>
                  <a:pt x="41722" y="78527"/>
                </a:lnTo>
                <a:lnTo>
                  <a:pt x="1739" y="78527"/>
                </a:lnTo>
                <a:lnTo>
                  <a:pt x="1739" y="7196"/>
                </a:lnTo>
                <a:close/>
                <a:moveTo>
                  <a:pt x="1488" y="6694"/>
                </a:moveTo>
                <a:cubicBezTo>
                  <a:pt x="1349" y="6694"/>
                  <a:pt x="1237" y="6806"/>
                  <a:pt x="1237" y="6945"/>
                </a:cubicBezTo>
                <a:lnTo>
                  <a:pt x="1237" y="78778"/>
                </a:lnTo>
                <a:cubicBezTo>
                  <a:pt x="1237" y="78917"/>
                  <a:pt x="1349" y="79029"/>
                  <a:pt x="1488" y="79029"/>
                </a:cubicBezTo>
                <a:lnTo>
                  <a:pt x="41972" y="79029"/>
                </a:lnTo>
                <a:cubicBezTo>
                  <a:pt x="42111" y="79029"/>
                  <a:pt x="42223" y="78917"/>
                  <a:pt x="42223" y="78778"/>
                </a:cubicBezTo>
                <a:lnTo>
                  <a:pt x="42223" y="6945"/>
                </a:lnTo>
                <a:cubicBezTo>
                  <a:pt x="42223" y="6806"/>
                  <a:pt x="42111" y="6694"/>
                  <a:pt x="41972" y="6694"/>
                </a:cubicBezTo>
                <a:close/>
                <a:moveTo>
                  <a:pt x="7894" y="81457"/>
                </a:moveTo>
                <a:cubicBezTo>
                  <a:pt x="7754" y="81457"/>
                  <a:pt x="7642" y="81569"/>
                  <a:pt x="7642" y="81708"/>
                </a:cubicBezTo>
                <a:lnTo>
                  <a:pt x="7642" y="81926"/>
                </a:lnTo>
                <a:cubicBezTo>
                  <a:pt x="7642" y="82065"/>
                  <a:pt x="7754" y="82177"/>
                  <a:pt x="7894" y="82177"/>
                </a:cubicBezTo>
                <a:lnTo>
                  <a:pt x="9495" y="82177"/>
                </a:lnTo>
                <a:cubicBezTo>
                  <a:pt x="9625" y="82177"/>
                  <a:pt x="9734" y="82077"/>
                  <a:pt x="9744" y="81947"/>
                </a:cubicBezTo>
                <a:lnTo>
                  <a:pt x="9764" y="81729"/>
                </a:lnTo>
                <a:cubicBezTo>
                  <a:pt x="9776" y="81582"/>
                  <a:pt x="9660" y="81457"/>
                  <a:pt x="9512" y="81457"/>
                </a:cubicBezTo>
                <a:close/>
                <a:moveTo>
                  <a:pt x="22144" y="81995"/>
                </a:moveTo>
                <a:lnTo>
                  <a:pt x="22144" y="82911"/>
                </a:lnTo>
                <a:lnTo>
                  <a:pt x="21208" y="82911"/>
                </a:lnTo>
                <a:lnTo>
                  <a:pt x="21208" y="81995"/>
                </a:lnTo>
                <a:close/>
                <a:moveTo>
                  <a:pt x="33797" y="83129"/>
                </a:moveTo>
                <a:cubicBezTo>
                  <a:pt x="33798" y="83130"/>
                  <a:pt x="33798" y="83130"/>
                  <a:pt x="33798" y="83131"/>
                </a:cubicBezTo>
                <a:lnTo>
                  <a:pt x="33797" y="83129"/>
                </a:lnTo>
                <a:close/>
                <a:moveTo>
                  <a:pt x="21046" y="81493"/>
                </a:moveTo>
                <a:cubicBezTo>
                  <a:pt x="20857" y="81493"/>
                  <a:pt x="20705" y="81646"/>
                  <a:pt x="20706" y="81835"/>
                </a:cubicBezTo>
                <a:lnTo>
                  <a:pt x="20706" y="83091"/>
                </a:lnTo>
                <a:cubicBezTo>
                  <a:pt x="20706" y="83268"/>
                  <a:pt x="20860" y="83413"/>
                  <a:pt x="21048" y="83413"/>
                </a:cubicBezTo>
                <a:lnTo>
                  <a:pt x="22304" y="83413"/>
                </a:lnTo>
                <a:lnTo>
                  <a:pt x="22304" y="83415"/>
                </a:lnTo>
                <a:cubicBezTo>
                  <a:pt x="22492" y="83415"/>
                  <a:pt x="22645" y="83268"/>
                  <a:pt x="22646" y="83091"/>
                </a:cubicBezTo>
                <a:lnTo>
                  <a:pt x="22646" y="81835"/>
                </a:lnTo>
                <a:cubicBezTo>
                  <a:pt x="22646" y="81647"/>
                  <a:pt x="22500" y="81493"/>
                  <a:pt x="22322" y="81493"/>
                </a:cubicBezTo>
                <a:lnTo>
                  <a:pt x="21048" y="81493"/>
                </a:lnTo>
                <a:cubicBezTo>
                  <a:pt x="21047" y="81493"/>
                  <a:pt x="21047" y="81493"/>
                  <a:pt x="21046" y="81493"/>
                </a:cubicBezTo>
                <a:close/>
                <a:moveTo>
                  <a:pt x="33684" y="81407"/>
                </a:moveTo>
                <a:cubicBezTo>
                  <a:pt x="33624" y="81407"/>
                  <a:pt x="33563" y="81420"/>
                  <a:pt x="33508" y="81446"/>
                </a:cubicBezTo>
                <a:cubicBezTo>
                  <a:pt x="33483" y="81458"/>
                  <a:pt x="33460" y="81476"/>
                  <a:pt x="33441" y="81496"/>
                </a:cubicBezTo>
                <a:lnTo>
                  <a:pt x="32861" y="82093"/>
                </a:lnTo>
                <a:cubicBezTo>
                  <a:pt x="32755" y="82198"/>
                  <a:pt x="32695" y="82342"/>
                  <a:pt x="32696" y="82490"/>
                </a:cubicBezTo>
                <a:cubicBezTo>
                  <a:pt x="32696" y="82668"/>
                  <a:pt x="32777" y="82796"/>
                  <a:pt x="32861" y="82904"/>
                </a:cubicBezTo>
                <a:lnTo>
                  <a:pt x="33442" y="83485"/>
                </a:lnTo>
                <a:cubicBezTo>
                  <a:pt x="33505" y="83551"/>
                  <a:pt x="33593" y="83587"/>
                  <a:pt x="33683" y="83587"/>
                </a:cubicBezTo>
                <a:lnTo>
                  <a:pt x="33683" y="83587"/>
                </a:lnTo>
                <a:cubicBezTo>
                  <a:pt x="33987" y="83585"/>
                  <a:pt x="34139" y="83219"/>
                  <a:pt x="33924" y="83004"/>
                </a:cubicBezTo>
                <a:lnTo>
                  <a:pt x="33411" y="82490"/>
                </a:lnTo>
                <a:lnTo>
                  <a:pt x="33925" y="81975"/>
                </a:lnTo>
                <a:cubicBezTo>
                  <a:pt x="34060" y="81842"/>
                  <a:pt x="34060" y="81626"/>
                  <a:pt x="33925" y="81493"/>
                </a:cubicBezTo>
                <a:cubicBezTo>
                  <a:pt x="33906" y="81475"/>
                  <a:pt x="33883" y="81458"/>
                  <a:pt x="33859" y="81446"/>
                </a:cubicBezTo>
                <a:cubicBezTo>
                  <a:pt x="33804" y="81420"/>
                  <a:pt x="33744" y="81407"/>
                  <a:pt x="33684" y="81407"/>
                </a:cubicBezTo>
                <a:close/>
                <a:moveTo>
                  <a:pt x="33683" y="83587"/>
                </a:moveTo>
                <a:cubicBezTo>
                  <a:pt x="33683" y="83587"/>
                  <a:pt x="33683" y="83587"/>
                  <a:pt x="33683" y="83587"/>
                </a:cubicBezTo>
                <a:lnTo>
                  <a:pt x="33684" y="83587"/>
                </a:lnTo>
                <a:cubicBezTo>
                  <a:pt x="33684" y="83587"/>
                  <a:pt x="33684" y="83587"/>
                  <a:pt x="33683" y="83587"/>
                </a:cubicBezTo>
                <a:close/>
                <a:moveTo>
                  <a:pt x="36715" y="501"/>
                </a:moveTo>
                <a:cubicBezTo>
                  <a:pt x="40106" y="501"/>
                  <a:pt x="42867" y="3262"/>
                  <a:pt x="42867" y="6654"/>
                </a:cubicBezTo>
                <a:lnTo>
                  <a:pt x="42867" y="79324"/>
                </a:lnTo>
                <a:cubicBezTo>
                  <a:pt x="42867" y="82717"/>
                  <a:pt x="40106" y="85476"/>
                  <a:pt x="36715" y="85476"/>
                </a:cubicBezTo>
                <a:lnTo>
                  <a:pt x="6656" y="85476"/>
                </a:lnTo>
                <a:cubicBezTo>
                  <a:pt x="3262" y="85476"/>
                  <a:pt x="503" y="82717"/>
                  <a:pt x="503" y="79324"/>
                </a:cubicBezTo>
                <a:lnTo>
                  <a:pt x="503" y="6654"/>
                </a:lnTo>
                <a:cubicBezTo>
                  <a:pt x="503" y="3262"/>
                  <a:pt x="3262" y="501"/>
                  <a:pt x="6656" y="501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lnTo>
                  <a:pt x="1" y="79324"/>
                </a:lnTo>
                <a:cubicBezTo>
                  <a:pt x="1" y="82995"/>
                  <a:pt x="2986" y="85980"/>
                  <a:pt x="6656" y="85980"/>
                </a:cubicBezTo>
                <a:lnTo>
                  <a:pt x="36715" y="85980"/>
                </a:lnTo>
                <a:cubicBezTo>
                  <a:pt x="40383" y="85980"/>
                  <a:pt x="43370" y="82993"/>
                  <a:pt x="43370" y="79324"/>
                </a:cubicBezTo>
                <a:lnTo>
                  <a:pt x="43370" y="6655"/>
                </a:lnTo>
                <a:cubicBezTo>
                  <a:pt x="43370" y="2985"/>
                  <a:pt x="40384" y="0"/>
                  <a:pt x="3671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1F276D1-B186-4780-940C-CA10A955188E}"/>
              </a:ext>
            </a:extLst>
          </p:cNvPr>
          <p:cNvSpPr txBox="1"/>
          <p:nvPr/>
        </p:nvSpPr>
        <p:spPr>
          <a:xfrm>
            <a:off x="7234170" y="4278583"/>
            <a:ext cx="2973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s-ES" sz="1600" b="0" i="0" u="none" strike="noStrike" kern="0" cap="none" spc="0" normalizeH="0" baseline="0" noProof="0" dirty="0">
                <a:ln>
                  <a:noFill/>
                </a:ln>
                <a:solidFill>
                  <a:srgbClr val="5E6E8A"/>
                </a:solidFill>
                <a:effectLst/>
                <a:uLnTx/>
                <a:uFillTx/>
                <a:latin typeface="Montserrat Medium"/>
                <a:sym typeface="Montserrat Medium"/>
              </a:rPr>
              <a:t>Sujeto a cambios</a:t>
            </a:r>
            <a:endParaRPr lang="es-CO" dirty="0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59"/>
          <p:cNvSpPr txBox="1">
            <a:spLocks noGrp="1"/>
          </p:cNvSpPr>
          <p:nvPr>
            <p:ph type="title"/>
          </p:nvPr>
        </p:nvSpPr>
        <p:spPr>
          <a:xfrm>
            <a:off x="3053550" y="347549"/>
            <a:ext cx="3036900" cy="10426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GRACIAS</a:t>
            </a:r>
            <a:r>
              <a:rPr lang="en" dirty="0"/>
              <a:t> POR SU ATENCION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1403" name="Google Shape;1403;p59"/>
          <p:cNvCxnSpPr/>
          <p:nvPr/>
        </p:nvCxnSpPr>
        <p:spPr>
          <a:xfrm>
            <a:off x="2957903" y="1395658"/>
            <a:ext cx="31707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4" name="Google Shape;1404;p59"/>
          <p:cNvCxnSpPr/>
          <p:nvPr/>
        </p:nvCxnSpPr>
        <p:spPr>
          <a:xfrm>
            <a:off x="2930607" y="347549"/>
            <a:ext cx="3170700" cy="0"/>
          </a:xfrm>
          <a:prstGeom prst="straightConnector1">
            <a:avLst/>
          </a:prstGeom>
          <a:noFill/>
          <a:ln w="9525" cap="flat" cmpd="sng">
            <a:solidFill>
              <a:srgbClr val="0C343D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Selling Your Property - Listing by Slidesgo">
  <a:themeElements>
    <a:clrScheme name="Simple Light">
      <a:dk1>
        <a:srgbClr val="1A2A35"/>
      </a:dk1>
      <a:lt1>
        <a:srgbClr val="FFFFFF"/>
      </a:lt1>
      <a:dk2>
        <a:srgbClr val="5E6E8A"/>
      </a:dk2>
      <a:lt2>
        <a:srgbClr val="F0F0F0"/>
      </a:lt2>
      <a:accent1>
        <a:srgbClr val="E37E5F"/>
      </a:accent1>
      <a:accent2>
        <a:srgbClr val="1A2A35"/>
      </a:accent2>
      <a:accent3>
        <a:srgbClr val="5E6E8A"/>
      </a:accent3>
      <a:accent4>
        <a:srgbClr val="F0F0F0"/>
      </a:accent4>
      <a:accent5>
        <a:srgbClr val="E37E5F"/>
      </a:accent5>
      <a:accent6>
        <a:srgbClr val="1A2A35"/>
      </a:accent6>
      <a:hlink>
        <a:srgbClr val="5E6E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CC24BFC958C0249B534CE467DE9B5EB" ma:contentTypeVersion="11" ma:contentTypeDescription="Crear nuevo documento." ma:contentTypeScope="" ma:versionID="3c08d92aa6ff82d50c46ccb9f8178bd3">
  <xsd:schema xmlns:xsd="http://www.w3.org/2001/XMLSchema" xmlns:xs="http://www.w3.org/2001/XMLSchema" xmlns:p="http://schemas.microsoft.com/office/2006/metadata/properties" xmlns:ns3="75161d38-0a0f-4770-ae2f-1cfd38849c8b" xmlns:ns4="98c7cbff-3462-4ac2-80ab-340c60fadcc0" targetNamespace="http://schemas.microsoft.com/office/2006/metadata/properties" ma:root="true" ma:fieldsID="b8e82ff3b61422bf1c1e60dcf96f5a1e" ns3:_="" ns4:_="">
    <xsd:import namespace="75161d38-0a0f-4770-ae2f-1cfd38849c8b"/>
    <xsd:import namespace="98c7cbff-3462-4ac2-80ab-340c60fadcc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161d38-0a0f-4770-ae2f-1cfd38849c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c7cbff-3462-4ac2-80ab-340c60fadcc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A3C65-E994-4CA1-9F88-97E0D73F0203}">
  <ds:schemaRefs>
    <ds:schemaRef ds:uri="http://purl.org/dc/dcmitype/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2006/metadata/properties"/>
    <ds:schemaRef ds:uri="75161d38-0a0f-4770-ae2f-1cfd38849c8b"/>
    <ds:schemaRef ds:uri="http://schemas.microsoft.com/office/infopath/2007/PartnerControls"/>
    <ds:schemaRef ds:uri="http://schemas.openxmlformats.org/package/2006/metadata/core-properties"/>
    <ds:schemaRef ds:uri="98c7cbff-3462-4ac2-80ab-340c60fadcc0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8737C1ED-B248-4493-B293-73A6B7A273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B2875C-5512-4564-885B-7513E7C8B9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5161d38-0a0f-4770-ae2f-1cfd38849c8b"/>
    <ds:schemaRef ds:uri="98c7cbff-3462-4ac2-80ab-340c60fadc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182</Words>
  <Application>Microsoft Office PowerPoint</Application>
  <PresentationFormat>Presentación en pantalla (16:9)</PresentationFormat>
  <Paragraphs>38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3" baseType="lpstr">
      <vt:lpstr>Montserrat Black</vt:lpstr>
      <vt:lpstr>Montserrat Thin</vt:lpstr>
      <vt:lpstr>Montserrat Medium</vt:lpstr>
      <vt:lpstr>Montserrat Light</vt:lpstr>
      <vt:lpstr>Arial</vt:lpstr>
      <vt:lpstr>Montserrat</vt:lpstr>
      <vt:lpstr>Selling Your Property - Listing by Slidesgo</vt:lpstr>
      <vt:lpstr>MEDIBOT</vt:lpstr>
      <vt:lpstr>FUNCIONAMIENTO</vt:lpstr>
      <vt:lpstr>CARACTERISTICAS</vt:lpstr>
      <vt:lpstr>¿A QUIEN ESTA ENFOCADO?</vt:lpstr>
      <vt:lpstr>PLANOS</vt:lpstr>
      <vt:lpstr>GRACIAS POR SU ATENCION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MEDIBOT</dc:title>
  <dc:creator>wolfed</dc:creator>
  <cp:lastModifiedBy>Santiago Alvarez Vargas</cp:lastModifiedBy>
  <cp:revision>7</cp:revision>
  <dcterms:modified xsi:type="dcterms:W3CDTF">2020-08-30T18:58:51Z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0x010100BCC24BFC958C0249B534CE467DE9B5EB</vt:lpwstr>
  </property>
</Properties>
</file>